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2a8ca4d5f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4917ac67844f26"/>
  </p:sldMasterIdLst>
  <p:sldIdLst>
    <p:sldId xmlns:r="http://schemas.openxmlformats.org/officeDocument/2006/relationships" id="256" r:id="R8e26fa6b74234ae1"/>
    <p:sldId xmlns:r="http://schemas.openxmlformats.org/officeDocument/2006/relationships" id="257" r:id="Rc8e760d5b9184c3f"/>
    <p:sldId xmlns:r="http://schemas.openxmlformats.org/officeDocument/2006/relationships" id="258" r:id="R92739ca092394fba"/>
    <p:sldId xmlns:r="http://schemas.openxmlformats.org/officeDocument/2006/relationships" id="259" r:id="Rac060224270c402e"/>
    <p:sldId xmlns:r="http://schemas.openxmlformats.org/officeDocument/2006/relationships" id="260" r:id="R0da4398ebfbf4f88"/>
    <p:sldId xmlns:r="http://schemas.openxmlformats.org/officeDocument/2006/relationships" id="261" r:id="Raeefa47defcb4f23"/>
    <p:sldId xmlns:r="http://schemas.openxmlformats.org/officeDocument/2006/relationships" id="262" r:id="R130e2e5a856940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917ac67844f26" /><Relationship Type="http://schemas.openxmlformats.org/officeDocument/2006/relationships/slide" Target="/ppt/slides/slide1.xml" Id="R8e26fa6b74234ae1" /><Relationship Type="http://schemas.openxmlformats.org/officeDocument/2006/relationships/slide" Target="/ppt/slides/slide2.xml" Id="Rc8e760d5b9184c3f" /><Relationship Type="http://schemas.openxmlformats.org/officeDocument/2006/relationships/slide" Target="/ppt/slides/slide3.xml" Id="R92739ca092394fba" /><Relationship Type="http://schemas.openxmlformats.org/officeDocument/2006/relationships/slide" Target="/ppt/slides/slide4.xml" Id="Rac060224270c402e" /><Relationship Type="http://schemas.openxmlformats.org/officeDocument/2006/relationships/slide" Target="/ppt/slides/slide5.xml" Id="R0da4398ebfbf4f88" /><Relationship Type="http://schemas.openxmlformats.org/officeDocument/2006/relationships/slide" Target="/ppt/slides/slide6.xml" Id="Raeefa47defcb4f23" /><Relationship Type="http://schemas.openxmlformats.org/officeDocument/2006/relationships/slide" Target="/ppt/slides/slide7.xml" Id="R130e2e5a856940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27964e219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31b3056c4df7" /><Relationship Type="http://schemas.openxmlformats.org/officeDocument/2006/relationships/theme" Target="/ppt/slideMasters/theme/theme1.xml" Id="Rb3830f7f747a46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f31b3056c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2dbd927f8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074a718d643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951788dd1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ca0ca1e44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e4f3ee6a446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5b22053ac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2a4f5ff9f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