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3f2d61f3bf4a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dcd1b296994e0a"/>
  </p:sldMasterIdLst>
  <p:sldIdLst>
    <p:sldId xmlns:r="http://schemas.openxmlformats.org/officeDocument/2006/relationships" id="256" r:id="Rbdfe584881d14976"/>
    <p:sldId xmlns:r="http://schemas.openxmlformats.org/officeDocument/2006/relationships" id="257" r:id="R62e5f7f547884493"/>
    <p:sldId xmlns:r="http://schemas.openxmlformats.org/officeDocument/2006/relationships" id="258" r:id="Rcea02e6b6a6640f5"/>
    <p:sldId xmlns:r="http://schemas.openxmlformats.org/officeDocument/2006/relationships" id="259" r:id="R11ad33aa690f4d54"/>
    <p:sldId xmlns:r="http://schemas.openxmlformats.org/officeDocument/2006/relationships" id="260" r:id="R898042cca68a4e68"/>
    <p:sldId xmlns:r="http://schemas.openxmlformats.org/officeDocument/2006/relationships" id="261" r:id="Rd61aa2aed1624cb3"/>
    <p:sldId xmlns:r="http://schemas.openxmlformats.org/officeDocument/2006/relationships" id="262" r:id="R54c222e96edb4b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dcd1b296994e0a" /><Relationship Type="http://schemas.openxmlformats.org/officeDocument/2006/relationships/slide" Target="/ppt/slides/slide1.xml" Id="Rbdfe584881d14976" /><Relationship Type="http://schemas.openxmlformats.org/officeDocument/2006/relationships/slide" Target="/ppt/slides/slide2.xml" Id="R62e5f7f547884493" /><Relationship Type="http://schemas.openxmlformats.org/officeDocument/2006/relationships/slide" Target="/ppt/slides/slide3.xml" Id="Rcea02e6b6a6640f5" /><Relationship Type="http://schemas.openxmlformats.org/officeDocument/2006/relationships/slide" Target="/ppt/slides/slide4.xml" Id="R11ad33aa690f4d54" /><Relationship Type="http://schemas.openxmlformats.org/officeDocument/2006/relationships/slide" Target="/ppt/slides/slide5.xml" Id="R898042cca68a4e68" /><Relationship Type="http://schemas.openxmlformats.org/officeDocument/2006/relationships/slide" Target="/ppt/slides/slide6.xml" Id="Rd61aa2aed1624cb3" /><Relationship Type="http://schemas.openxmlformats.org/officeDocument/2006/relationships/slide" Target="/ppt/slides/slide7.xml" Id="R54c222e96edb4b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41cdbf9e9b4c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5f7b1652bc477c" /><Relationship Type="http://schemas.openxmlformats.org/officeDocument/2006/relationships/theme" Target="/ppt/slideMasters/theme/theme1.xml" Id="R68840a662f8246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b5f7b1652bc47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828ebbcbd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5727386b149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e59947cb645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f08633fd4e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7d96221d541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580ca334243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068c20309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 REKNESKAP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 REKNESKAP AS ble etablert [år] og holder til i Stord.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3 703 235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352 296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296 237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893 079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1 713 046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JOHANSSON KONSULENT &amp; RÅDGIVNING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NORSTAND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Lønningsåsen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5417 Stord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915 304 621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 REKNESKAP AS</a:t>
            </a:r>
          </a:p>
        </p:txBody>
      </p:sp>
    </p:spTree>
  </p:cSld>
  <p:clrMapOvr>
    <a:masterClrMapping xmlns:a="http://schemas.openxmlformats.org/drawingml/2006/main"/>
  </p:clrMapOvr>
</p:sld>
</file>