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1c632f98f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4efdd21e84d74"/>
  </p:sldMasterIdLst>
  <p:sldIdLst>
    <p:sldId xmlns:r="http://schemas.openxmlformats.org/officeDocument/2006/relationships" id="256" r:id="R171f95645a934321"/>
    <p:sldId xmlns:r="http://schemas.openxmlformats.org/officeDocument/2006/relationships" id="257" r:id="Readddb96c3b343ee"/>
    <p:sldId xmlns:r="http://schemas.openxmlformats.org/officeDocument/2006/relationships" id="258" r:id="Rb4cc7a66421947b6"/>
    <p:sldId xmlns:r="http://schemas.openxmlformats.org/officeDocument/2006/relationships" id="259" r:id="Rff80d4cb49e54f9f"/>
    <p:sldId xmlns:r="http://schemas.openxmlformats.org/officeDocument/2006/relationships" id="260" r:id="R600336fbf7264e05"/>
    <p:sldId xmlns:r="http://schemas.openxmlformats.org/officeDocument/2006/relationships" id="261" r:id="Rf856e5c8f9904704"/>
    <p:sldId xmlns:r="http://schemas.openxmlformats.org/officeDocument/2006/relationships" id="262" r:id="R20009b479dc4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4efdd21e84d74" /><Relationship Type="http://schemas.openxmlformats.org/officeDocument/2006/relationships/slide" Target="/ppt/slides/slide1.xml" Id="R171f95645a934321" /><Relationship Type="http://schemas.openxmlformats.org/officeDocument/2006/relationships/slide" Target="/ppt/slides/slide2.xml" Id="Readddb96c3b343ee" /><Relationship Type="http://schemas.openxmlformats.org/officeDocument/2006/relationships/slide" Target="/ppt/slides/slide3.xml" Id="Rb4cc7a66421947b6" /><Relationship Type="http://schemas.openxmlformats.org/officeDocument/2006/relationships/slide" Target="/ppt/slides/slide4.xml" Id="Rff80d4cb49e54f9f" /><Relationship Type="http://schemas.openxmlformats.org/officeDocument/2006/relationships/slide" Target="/ppt/slides/slide5.xml" Id="R600336fbf7264e05" /><Relationship Type="http://schemas.openxmlformats.org/officeDocument/2006/relationships/slide" Target="/ppt/slides/slide6.xml" Id="Rf856e5c8f9904704" /><Relationship Type="http://schemas.openxmlformats.org/officeDocument/2006/relationships/slide" Target="/ppt/slides/slide7.xml" Id="R20009b479dc4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25ed055b1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e4ce09491460f" /><Relationship Type="http://schemas.openxmlformats.org/officeDocument/2006/relationships/theme" Target="/ppt/slideMasters/theme/theme1.xml" Id="R7f5bcffb3761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e4ce09491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3317f611043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84cbd5b41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ce953aa2f4c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f46156932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8b1c485d0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393a8b0634c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940471cc747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TATOOINE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TATOOINE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430 686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GUNDERSEN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 FAGERLI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Ellefsens vei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915 475 310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