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9e6f673dd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12508ac6540f4"/>
  </p:sldMasterIdLst>
  <p:sldIdLst>
    <p:sldId xmlns:r="http://schemas.openxmlformats.org/officeDocument/2006/relationships" id="256" r:id="Rc3cfe6029fb247d4"/>
    <p:sldId xmlns:r="http://schemas.openxmlformats.org/officeDocument/2006/relationships" id="257" r:id="R11d94a6ca4e144bf"/>
    <p:sldId xmlns:r="http://schemas.openxmlformats.org/officeDocument/2006/relationships" id="258" r:id="Rfd99312068c1489f"/>
    <p:sldId xmlns:r="http://schemas.openxmlformats.org/officeDocument/2006/relationships" id="259" r:id="R107fe25409754506"/>
    <p:sldId xmlns:r="http://schemas.openxmlformats.org/officeDocument/2006/relationships" id="260" r:id="R67729adfed6f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12508ac6540f4" /><Relationship Type="http://schemas.openxmlformats.org/officeDocument/2006/relationships/slide" Target="/ppt/slides/slide1.xml" Id="Rc3cfe6029fb247d4" /><Relationship Type="http://schemas.openxmlformats.org/officeDocument/2006/relationships/slide" Target="/ppt/slides/slide2.xml" Id="R11d94a6ca4e144bf" /><Relationship Type="http://schemas.openxmlformats.org/officeDocument/2006/relationships/slide" Target="/ppt/slides/slide3.xml" Id="Rfd99312068c1489f" /><Relationship Type="http://schemas.openxmlformats.org/officeDocument/2006/relationships/slide" Target="/ppt/slides/slide4.xml" Id="R107fe25409754506" /><Relationship Type="http://schemas.openxmlformats.org/officeDocument/2006/relationships/slide" Target="/ppt/slides/slide5.xml" Id="R67729adfed6f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2a2f2cef14b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45608118c444f" /><Relationship Type="http://schemas.openxmlformats.org/officeDocument/2006/relationships/theme" Target="/ppt/slideMasters/theme/theme1.xml" Id="Rbf6489805746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545608118c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82a9c36ca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fedeb0027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8979e20644b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b0f16aea045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1df6a65e0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HEALTHY SIGNATURE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HEALTHY SIGNATURE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SIGNATURE NORGE AS</a:t>
            </a:r>
          </a:p>
        </p:txBody>
      </p:sp>
    </p:spTree>
  </p:cSld>
  <p:clrMapOvr>
    <a:masterClrMapping xmlns:a="http://schemas.openxmlformats.org/drawingml/2006/main"/>
  </p:clrMapOvr>
</p:sld>
</file>