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a044738cd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d430e78a548f1"/>
  </p:sldMasterIdLst>
  <p:sldIdLst>
    <p:sldId xmlns:r="http://schemas.openxmlformats.org/officeDocument/2006/relationships" id="256" r:id="R71cec613e9e348a8"/>
    <p:sldId xmlns:r="http://schemas.openxmlformats.org/officeDocument/2006/relationships" id="257" r:id="R43e97e4ab0e54c8d"/>
    <p:sldId xmlns:r="http://schemas.openxmlformats.org/officeDocument/2006/relationships" id="258" r:id="R7c994691abf646ce"/>
    <p:sldId xmlns:r="http://schemas.openxmlformats.org/officeDocument/2006/relationships" id="259" r:id="R49d09fe75f8e4685"/>
    <p:sldId xmlns:r="http://schemas.openxmlformats.org/officeDocument/2006/relationships" id="260" r:id="Rfe6d35e8fc1c4092"/>
    <p:sldId xmlns:r="http://schemas.openxmlformats.org/officeDocument/2006/relationships" id="261" r:id="Rebf86a94d1c744c3"/>
    <p:sldId xmlns:r="http://schemas.openxmlformats.org/officeDocument/2006/relationships" id="262" r:id="Rf9f17d7678b9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430e78a548f1" /><Relationship Type="http://schemas.openxmlformats.org/officeDocument/2006/relationships/slide" Target="/ppt/slides/slide1.xml" Id="R71cec613e9e348a8" /><Relationship Type="http://schemas.openxmlformats.org/officeDocument/2006/relationships/slide" Target="/ppt/slides/slide2.xml" Id="R43e97e4ab0e54c8d" /><Relationship Type="http://schemas.openxmlformats.org/officeDocument/2006/relationships/slide" Target="/ppt/slides/slide3.xml" Id="R7c994691abf646ce" /><Relationship Type="http://schemas.openxmlformats.org/officeDocument/2006/relationships/slide" Target="/ppt/slides/slide4.xml" Id="R49d09fe75f8e4685" /><Relationship Type="http://schemas.openxmlformats.org/officeDocument/2006/relationships/slide" Target="/ppt/slides/slide5.xml" Id="Rfe6d35e8fc1c4092" /><Relationship Type="http://schemas.openxmlformats.org/officeDocument/2006/relationships/slide" Target="/ppt/slides/slide6.xml" Id="Rebf86a94d1c744c3" /><Relationship Type="http://schemas.openxmlformats.org/officeDocument/2006/relationships/slide" Target="/ppt/slides/slide7.xml" Id="Rf9f17d7678b9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f4c3f4c1f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c69b1ab64c1b" /><Relationship Type="http://schemas.openxmlformats.org/officeDocument/2006/relationships/theme" Target="/ppt/slideMasters/theme/theme1.xml" Id="Rbc5fda90384f4c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1cc69b1ab6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d85ca492a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c30776142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624c4eb8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945d98151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d2fd4df3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89bbc4eb0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4d1b8fb6248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