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67148e7b6c4d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63d53a6d5b4c2a"/>
  </p:sldMasterIdLst>
  <p:sldIdLst>
    <p:sldId xmlns:r="http://schemas.openxmlformats.org/officeDocument/2006/relationships" id="256" r:id="R90ef7cc50aa342d5"/>
    <p:sldId xmlns:r="http://schemas.openxmlformats.org/officeDocument/2006/relationships" id="257" r:id="Rd85e3abec0c040a2"/>
    <p:sldId xmlns:r="http://schemas.openxmlformats.org/officeDocument/2006/relationships" id="258" r:id="Ra6bcf27747e24fd8"/>
    <p:sldId xmlns:r="http://schemas.openxmlformats.org/officeDocument/2006/relationships" id="259" r:id="R2e8b1a27fd014477"/>
    <p:sldId xmlns:r="http://schemas.openxmlformats.org/officeDocument/2006/relationships" id="260" r:id="R372bb2ce4373428a"/>
    <p:sldId xmlns:r="http://schemas.openxmlformats.org/officeDocument/2006/relationships" id="261" r:id="R1330735b3af9417f"/>
    <p:sldId xmlns:r="http://schemas.openxmlformats.org/officeDocument/2006/relationships" id="262" r:id="R6d61ba4d8ddd40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63d53a6d5b4c2a" /><Relationship Type="http://schemas.openxmlformats.org/officeDocument/2006/relationships/slide" Target="/ppt/slides/slide1.xml" Id="R90ef7cc50aa342d5" /><Relationship Type="http://schemas.openxmlformats.org/officeDocument/2006/relationships/slide" Target="/ppt/slides/slide2.xml" Id="Rd85e3abec0c040a2" /><Relationship Type="http://schemas.openxmlformats.org/officeDocument/2006/relationships/slide" Target="/ppt/slides/slide3.xml" Id="Ra6bcf27747e24fd8" /><Relationship Type="http://schemas.openxmlformats.org/officeDocument/2006/relationships/slide" Target="/ppt/slides/slide4.xml" Id="R2e8b1a27fd014477" /><Relationship Type="http://schemas.openxmlformats.org/officeDocument/2006/relationships/slide" Target="/ppt/slides/slide5.xml" Id="R372bb2ce4373428a" /><Relationship Type="http://schemas.openxmlformats.org/officeDocument/2006/relationships/slide" Target="/ppt/slides/slide6.xml" Id="R1330735b3af9417f" /><Relationship Type="http://schemas.openxmlformats.org/officeDocument/2006/relationships/slide" Target="/ppt/slides/slide7.xml" Id="R6d61ba4d8ddd40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1f933a78084b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0e6db58b94ae5" /><Relationship Type="http://schemas.openxmlformats.org/officeDocument/2006/relationships/theme" Target="/ppt/slideMasters/theme/theme1.xml" Id="R09c86f6b071a4b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f0e6db58b94a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f0176a3334e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bdc03983d4a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134d7213641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31e5fc5bd45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74b2751fc47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4ae12dccc41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ac0e8118a4b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BOKK AS ble etablert [år] og holder til i 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13 128 443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1 178 897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1 140 278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1 730 304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4 201 798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ARNT INGVE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ANNETTE ROSLAND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Heiamarka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4343 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22 76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annette@bokk-as.no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915 514 146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