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e8a7d983f542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08ebc63000449a"/>
  </p:sldMasterIdLst>
  <p:sldIdLst>
    <p:sldId xmlns:r="http://schemas.openxmlformats.org/officeDocument/2006/relationships" id="256" r:id="R81861b5f0cd24fdf"/>
    <p:sldId xmlns:r="http://schemas.openxmlformats.org/officeDocument/2006/relationships" id="257" r:id="R0b7abeeaa5f042ee"/>
    <p:sldId xmlns:r="http://schemas.openxmlformats.org/officeDocument/2006/relationships" id="258" r:id="Rb853588837294f09"/>
    <p:sldId xmlns:r="http://schemas.openxmlformats.org/officeDocument/2006/relationships" id="259" r:id="Rd1941190e6814a65"/>
    <p:sldId xmlns:r="http://schemas.openxmlformats.org/officeDocument/2006/relationships" id="260" r:id="R6791b7c92f4c4557"/>
    <p:sldId xmlns:r="http://schemas.openxmlformats.org/officeDocument/2006/relationships" id="261" r:id="Rf1dab568751144a6"/>
    <p:sldId xmlns:r="http://schemas.openxmlformats.org/officeDocument/2006/relationships" id="262" r:id="Refc7699f300f49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08ebc63000449a" /><Relationship Type="http://schemas.openxmlformats.org/officeDocument/2006/relationships/slide" Target="/ppt/slides/slide1.xml" Id="R81861b5f0cd24fdf" /><Relationship Type="http://schemas.openxmlformats.org/officeDocument/2006/relationships/slide" Target="/ppt/slides/slide2.xml" Id="R0b7abeeaa5f042ee" /><Relationship Type="http://schemas.openxmlformats.org/officeDocument/2006/relationships/slide" Target="/ppt/slides/slide3.xml" Id="Rb853588837294f09" /><Relationship Type="http://schemas.openxmlformats.org/officeDocument/2006/relationships/slide" Target="/ppt/slides/slide4.xml" Id="Rd1941190e6814a65" /><Relationship Type="http://schemas.openxmlformats.org/officeDocument/2006/relationships/slide" Target="/ppt/slides/slide5.xml" Id="R6791b7c92f4c4557" /><Relationship Type="http://schemas.openxmlformats.org/officeDocument/2006/relationships/slide" Target="/ppt/slides/slide6.xml" Id="Rf1dab568751144a6" /><Relationship Type="http://schemas.openxmlformats.org/officeDocument/2006/relationships/slide" Target="/ppt/slides/slide7.xml" Id="Refc7699f300f49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5d7a27dc5d44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7c2b6644045c8" /><Relationship Type="http://schemas.openxmlformats.org/officeDocument/2006/relationships/theme" Target="/ppt/slideMasters/theme/theme1.xml" Id="R33d1f6df69f044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97c2b6644045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10433166a4b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4ca0701ac44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cb2d5603a4b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0a71e01f44a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c8643723149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ccb8451c749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6b287a14845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SERIGSTAD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SERIGSTAD HOLDING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551 472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551 472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SERIGSTAD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Langfjellveien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