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bb866123e940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5927d5886c4a8d"/>
  </p:sldMasterIdLst>
  <p:sldIdLst>
    <p:sldId xmlns:r="http://schemas.openxmlformats.org/officeDocument/2006/relationships" id="256" r:id="R2ab945df19bc487e"/>
    <p:sldId xmlns:r="http://schemas.openxmlformats.org/officeDocument/2006/relationships" id="257" r:id="R1064f539554a4b05"/>
    <p:sldId xmlns:r="http://schemas.openxmlformats.org/officeDocument/2006/relationships" id="258" r:id="Rb98bcd541d194c15"/>
    <p:sldId xmlns:r="http://schemas.openxmlformats.org/officeDocument/2006/relationships" id="259" r:id="R4957682067bb460b"/>
    <p:sldId xmlns:r="http://schemas.openxmlformats.org/officeDocument/2006/relationships" id="260" r:id="R09a751491e1d4d9f"/>
    <p:sldId xmlns:r="http://schemas.openxmlformats.org/officeDocument/2006/relationships" id="261" r:id="R334b6702f47e48e9"/>
    <p:sldId xmlns:r="http://schemas.openxmlformats.org/officeDocument/2006/relationships" id="262" r:id="Rab1bca91981041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927d5886c4a8d" /><Relationship Type="http://schemas.openxmlformats.org/officeDocument/2006/relationships/slide" Target="/ppt/slides/slide1.xml" Id="R2ab945df19bc487e" /><Relationship Type="http://schemas.openxmlformats.org/officeDocument/2006/relationships/slide" Target="/ppt/slides/slide2.xml" Id="R1064f539554a4b05" /><Relationship Type="http://schemas.openxmlformats.org/officeDocument/2006/relationships/slide" Target="/ppt/slides/slide3.xml" Id="Rb98bcd541d194c15" /><Relationship Type="http://schemas.openxmlformats.org/officeDocument/2006/relationships/slide" Target="/ppt/slides/slide4.xml" Id="R4957682067bb460b" /><Relationship Type="http://schemas.openxmlformats.org/officeDocument/2006/relationships/slide" Target="/ppt/slides/slide5.xml" Id="R09a751491e1d4d9f" /><Relationship Type="http://schemas.openxmlformats.org/officeDocument/2006/relationships/slide" Target="/ppt/slides/slide6.xml" Id="R334b6702f47e48e9" /><Relationship Type="http://schemas.openxmlformats.org/officeDocument/2006/relationships/slide" Target="/ppt/slides/slide7.xml" Id="Rab1bca91981041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e6feb23c6941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a6f684c8d4e62" /><Relationship Type="http://schemas.openxmlformats.org/officeDocument/2006/relationships/theme" Target="/ppt/slideMasters/theme/theme1.xml" Id="Rc106454157384d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8a6f684c8d4e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6105b03b841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8abe6ff9b46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d1003da94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4a52e263e4a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9e4b41c794e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aaa8cf5c547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86af0d85945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VIGELAND BIL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INVEST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2 539 052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