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f2da8af3594d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7441f535e9464c"/>
  </p:sldMasterIdLst>
  <p:sldIdLst>
    <p:sldId xmlns:r="http://schemas.openxmlformats.org/officeDocument/2006/relationships" id="256" r:id="Rdfd355a401084412"/>
    <p:sldId xmlns:r="http://schemas.openxmlformats.org/officeDocument/2006/relationships" id="257" r:id="R126d5478a6f54bf1"/>
    <p:sldId xmlns:r="http://schemas.openxmlformats.org/officeDocument/2006/relationships" id="258" r:id="Rcd87c3c561444a0d"/>
    <p:sldId xmlns:r="http://schemas.openxmlformats.org/officeDocument/2006/relationships" id="259" r:id="Ra20a8b62e3534161"/>
    <p:sldId xmlns:r="http://schemas.openxmlformats.org/officeDocument/2006/relationships" id="260" r:id="R2c85bd9d9dbe4a5b"/>
    <p:sldId xmlns:r="http://schemas.openxmlformats.org/officeDocument/2006/relationships" id="261" r:id="Rde5b364117b14869"/>
    <p:sldId xmlns:r="http://schemas.openxmlformats.org/officeDocument/2006/relationships" id="262" r:id="Rdd9338cccbde45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7441f535e9464c" /><Relationship Type="http://schemas.openxmlformats.org/officeDocument/2006/relationships/slide" Target="/ppt/slides/slide1.xml" Id="Rdfd355a401084412" /><Relationship Type="http://schemas.openxmlformats.org/officeDocument/2006/relationships/slide" Target="/ppt/slides/slide2.xml" Id="R126d5478a6f54bf1" /><Relationship Type="http://schemas.openxmlformats.org/officeDocument/2006/relationships/slide" Target="/ppt/slides/slide3.xml" Id="Rcd87c3c561444a0d" /><Relationship Type="http://schemas.openxmlformats.org/officeDocument/2006/relationships/slide" Target="/ppt/slides/slide4.xml" Id="Ra20a8b62e3534161" /><Relationship Type="http://schemas.openxmlformats.org/officeDocument/2006/relationships/slide" Target="/ppt/slides/slide5.xml" Id="R2c85bd9d9dbe4a5b" /><Relationship Type="http://schemas.openxmlformats.org/officeDocument/2006/relationships/slide" Target="/ppt/slides/slide6.xml" Id="Rde5b364117b14869" /><Relationship Type="http://schemas.openxmlformats.org/officeDocument/2006/relationships/slide" Target="/ppt/slides/slide7.xml" Id="Rdd9338cccbde45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8b411966c34c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0096c89fc4dd2" /><Relationship Type="http://schemas.openxmlformats.org/officeDocument/2006/relationships/theme" Target="/ppt/slideMasters/theme/theme1.xml" Id="Rafc1356935fb4d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80096c89fc4d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5e36d2e6a4d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3a71d422d42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91791efe748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946bf91824d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d8c27265545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12d7fda8946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1b5464e5040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SVEINALL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 HOLDING AS ble etablert [år] og holder til i Marnardal.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1 810 941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1 812 580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 KJELL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4534 Marnardal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915 514 928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