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a155dec20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bb24f279f45f7"/>
  </p:sldMasterIdLst>
  <p:sldIdLst>
    <p:sldId xmlns:r="http://schemas.openxmlformats.org/officeDocument/2006/relationships" id="256" r:id="Rc69dcd82a9724975"/>
    <p:sldId xmlns:r="http://schemas.openxmlformats.org/officeDocument/2006/relationships" id="257" r:id="Rba6eb2cb757c4d11"/>
    <p:sldId xmlns:r="http://schemas.openxmlformats.org/officeDocument/2006/relationships" id="258" r:id="Rb15ac804ed174580"/>
    <p:sldId xmlns:r="http://schemas.openxmlformats.org/officeDocument/2006/relationships" id="259" r:id="R8a82462f20924570"/>
    <p:sldId xmlns:r="http://schemas.openxmlformats.org/officeDocument/2006/relationships" id="260" r:id="R8a31dfa39bf34f97"/>
    <p:sldId xmlns:r="http://schemas.openxmlformats.org/officeDocument/2006/relationships" id="261" r:id="R1e9920e13868476b"/>
    <p:sldId xmlns:r="http://schemas.openxmlformats.org/officeDocument/2006/relationships" id="262" r:id="R3dc21fd347e9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bb24f279f45f7" /><Relationship Type="http://schemas.openxmlformats.org/officeDocument/2006/relationships/slide" Target="/ppt/slides/slide1.xml" Id="Rc69dcd82a9724975" /><Relationship Type="http://schemas.openxmlformats.org/officeDocument/2006/relationships/slide" Target="/ppt/slides/slide2.xml" Id="Rba6eb2cb757c4d11" /><Relationship Type="http://schemas.openxmlformats.org/officeDocument/2006/relationships/slide" Target="/ppt/slides/slide3.xml" Id="Rb15ac804ed174580" /><Relationship Type="http://schemas.openxmlformats.org/officeDocument/2006/relationships/slide" Target="/ppt/slides/slide4.xml" Id="R8a82462f20924570" /><Relationship Type="http://schemas.openxmlformats.org/officeDocument/2006/relationships/slide" Target="/ppt/slides/slide5.xml" Id="R8a31dfa39bf34f97" /><Relationship Type="http://schemas.openxmlformats.org/officeDocument/2006/relationships/slide" Target="/ppt/slides/slide6.xml" Id="R1e9920e13868476b" /><Relationship Type="http://schemas.openxmlformats.org/officeDocument/2006/relationships/slide" Target="/ppt/slides/slide7.xml" Id="R3dc21fd347e9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22087a388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d2b6800c742b9" /><Relationship Type="http://schemas.openxmlformats.org/officeDocument/2006/relationships/theme" Target="/ppt/slideMasters/theme/theme1.xml" Id="R4bc09c1a251c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d2b6800c7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0c21305dc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15468b694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0b54bffd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f7d289f1c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da8ebad748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2c8fb61545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64efe9671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