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8034f1f621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97437a55f47e8"/>
  </p:sldMasterIdLst>
  <p:sldIdLst>
    <p:sldId xmlns:r="http://schemas.openxmlformats.org/officeDocument/2006/relationships" id="256" r:id="R525f5303f5654eaa"/>
    <p:sldId xmlns:r="http://schemas.openxmlformats.org/officeDocument/2006/relationships" id="257" r:id="R7176438dc0fd4268"/>
    <p:sldId xmlns:r="http://schemas.openxmlformats.org/officeDocument/2006/relationships" id="258" r:id="Racd50bde43394803"/>
    <p:sldId xmlns:r="http://schemas.openxmlformats.org/officeDocument/2006/relationships" id="259" r:id="R15938790b95a4920"/>
    <p:sldId xmlns:r="http://schemas.openxmlformats.org/officeDocument/2006/relationships" id="260" r:id="R42cbd4a12cbc4109"/>
    <p:sldId xmlns:r="http://schemas.openxmlformats.org/officeDocument/2006/relationships" id="261" r:id="Rd9d99078df2d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97437a55f47e8" /><Relationship Type="http://schemas.openxmlformats.org/officeDocument/2006/relationships/slide" Target="/ppt/slides/slide1.xml" Id="R525f5303f5654eaa" /><Relationship Type="http://schemas.openxmlformats.org/officeDocument/2006/relationships/slide" Target="/ppt/slides/slide2.xml" Id="R7176438dc0fd4268" /><Relationship Type="http://schemas.openxmlformats.org/officeDocument/2006/relationships/slide" Target="/ppt/slides/slide3.xml" Id="Racd50bde43394803" /><Relationship Type="http://schemas.openxmlformats.org/officeDocument/2006/relationships/slide" Target="/ppt/slides/slide4.xml" Id="R15938790b95a4920" /><Relationship Type="http://schemas.openxmlformats.org/officeDocument/2006/relationships/slide" Target="/ppt/slides/slide5.xml" Id="R42cbd4a12cbc4109" /><Relationship Type="http://schemas.openxmlformats.org/officeDocument/2006/relationships/slide" Target="/ppt/slides/slide6.xml" Id="Rd9d99078df2d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b0dd1b791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1c6ad3b4b4a43" /><Relationship Type="http://schemas.openxmlformats.org/officeDocument/2006/relationships/theme" Target="/ppt/slideMasters/theme/theme1.xml" Id="Rb1baca579f6142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1c6ad3b4b4a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7d205b988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d5b28c2e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24a410135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2494971aa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91fad12648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5216f45a0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