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26d8a405245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b2f90a17f4405"/>
  </p:sldMasterIdLst>
  <p:sldIdLst>
    <p:sldId xmlns:r="http://schemas.openxmlformats.org/officeDocument/2006/relationships" id="256" r:id="Rc4ef85e22d1d4383"/>
    <p:sldId xmlns:r="http://schemas.openxmlformats.org/officeDocument/2006/relationships" id="257" r:id="R5df3579b4cb647f7"/>
    <p:sldId xmlns:r="http://schemas.openxmlformats.org/officeDocument/2006/relationships" id="258" r:id="Rb8ecd99808a04b67"/>
    <p:sldId xmlns:r="http://schemas.openxmlformats.org/officeDocument/2006/relationships" id="259" r:id="R3bfd912c3cb041e5"/>
    <p:sldId xmlns:r="http://schemas.openxmlformats.org/officeDocument/2006/relationships" id="260" r:id="R5c31b3f0074844ca"/>
    <p:sldId xmlns:r="http://schemas.openxmlformats.org/officeDocument/2006/relationships" id="261" r:id="Rcb298dc4af0645c6"/>
    <p:sldId xmlns:r="http://schemas.openxmlformats.org/officeDocument/2006/relationships" id="262" r:id="Rd3059c3fb4b842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b2f90a17f4405" /><Relationship Type="http://schemas.openxmlformats.org/officeDocument/2006/relationships/slide" Target="/ppt/slides/slide1.xml" Id="Rc4ef85e22d1d4383" /><Relationship Type="http://schemas.openxmlformats.org/officeDocument/2006/relationships/slide" Target="/ppt/slides/slide2.xml" Id="R5df3579b4cb647f7" /><Relationship Type="http://schemas.openxmlformats.org/officeDocument/2006/relationships/slide" Target="/ppt/slides/slide3.xml" Id="Rb8ecd99808a04b67" /><Relationship Type="http://schemas.openxmlformats.org/officeDocument/2006/relationships/slide" Target="/ppt/slides/slide4.xml" Id="R3bfd912c3cb041e5" /><Relationship Type="http://schemas.openxmlformats.org/officeDocument/2006/relationships/slide" Target="/ppt/slides/slide5.xml" Id="R5c31b3f0074844ca" /><Relationship Type="http://schemas.openxmlformats.org/officeDocument/2006/relationships/slide" Target="/ppt/slides/slide6.xml" Id="Rcb298dc4af0645c6" /><Relationship Type="http://schemas.openxmlformats.org/officeDocument/2006/relationships/slide" Target="/ppt/slides/slide7.xml" Id="Rd3059c3fb4b842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4cfede36840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22909e5cb429c" /><Relationship Type="http://schemas.openxmlformats.org/officeDocument/2006/relationships/theme" Target="/ppt/slideMasters/theme/theme1.xml" Id="Rb38d5834d049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f22909e5cb42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d0f031d7a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756810197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8ef856de747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4fd4cea96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b1fd68b3a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af6b3592b4c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4c41704d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