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e978d8d0d746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8a70c4229b4d8c"/>
  </p:sldMasterIdLst>
  <p:sldIdLst>
    <p:sldId xmlns:r="http://schemas.openxmlformats.org/officeDocument/2006/relationships" id="256" r:id="R2bfdfdc7221248b4"/>
    <p:sldId xmlns:r="http://schemas.openxmlformats.org/officeDocument/2006/relationships" id="257" r:id="R833688fbe36c4f6c"/>
    <p:sldId xmlns:r="http://schemas.openxmlformats.org/officeDocument/2006/relationships" id="258" r:id="R3e35981578844a6a"/>
    <p:sldId xmlns:r="http://schemas.openxmlformats.org/officeDocument/2006/relationships" id="259" r:id="R1fb40f18edc8499a"/>
    <p:sldId xmlns:r="http://schemas.openxmlformats.org/officeDocument/2006/relationships" id="260" r:id="Rb0607e1c1a834906"/>
    <p:sldId xmlns:r="http://schemas.openxmlformats.org/officeDocument/2006/relationships" id="261" r:id="R3bff39e8fe254192"/>
    <p:sldId xmlns:r="http://schemas.openxmlformats.org/officeDocument/2006/relationships" id="262" r:id="R68a6e6a7d1d94d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8a70c4229b4d8c" /><Relationship Type="http://schemas.openxmlformats.org/officeDocument/2006/relationships/slide" Target="/ppt/slides/slide1.xml" Id="R2bfdfdc7221248b4" /><Relationship Type="http://schemas.openxmlformats.org/officeDocument/2006/relationships/slide" Target="/ppt/slides/slide2.xml" Id="R833688fbe36c4f6c" /><Relationship Type="http://schemas.openxmlformats.org/officeDocument/2006/relationships/slide" Target="/ppt/slides/slide3.xml" Id="R3e35981578844a6a" /><Relationship Type="http://schemas.openxmlformats.org/officeDocument/2006/relationships/slide" Target="/ppt/slides/slide4.xml" Id="R1fb40f18edc8499a" /><Relationship Type="http://schemas.openxmlformats.org/officeDocument/2006/relationships/slide" Target="/ppt/slides/slide5.xml" Id="Rb0607e1c1a834906" /><Relationship Type="http://schemas.openxmlformats.org/officeDocument/2006/relationships/slide" Target="/ppt/slides/slide6.xml" Id="R3bff39e8fe254192" /><Relationship Type="http://schemas.openxmlformats.org/officeDocument/2006/relationships/slide" Target="/ppt/slides/slide7.xml" Id="R68a6e6a7d1d94d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6d25dc78e48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690d93f4e43b8" /><Relationship Type="http://schemas.openxmlformats.org/officeDocument/2006/relationships/theme" Target="/ppt/slideMasters/theme/theme1.xml" Id="R51eaba0d57f44d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a690d93f4e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c3dde3c4b4e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4945d569649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2f8f30fc648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bd112d64b48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8b848c82c4c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b6eb2e79842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2f2c2569b48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FOSSMARK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INVESTERING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KURT OSKAR SOLLI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4104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