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34c0da8c348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81a9bd8624ad9"/>
  </p:sldMasterIdLst>
  <p:sldIdLst>
    <p:sldId xmlns:r="http://schemas.openxmlformats.org/officeDocument/2006/relationships" id="256" r:id="Re767f448865148a1"/>
    <p:sldId xmlns:r="http://schemas.openxmlformats.org/officeDocument/2006/relationships" id="257" r:id="R9a50dd091f734557"/>
    <p:sldId xmlns:r="http://schemas.openxmlformats.org/officeDocument/2006/relationships" id="258" r:id="Radaafc6aa6164ad1"/>
    <p:sldId xmlns:r="http://schemas.openxmlformats.org/officeDocument/2006/relationships" id="259" r:id="R79451a454e9a4116"/>
    <p:sldId xmlns:r="http://schemas.openxmlformats.org/officeDocument/2006/relationships" id="260" r:id="R30d55ae160f44485"/>
    <p:sldId xmlns:r="http://schemas.openxmlformats.org/officeDocument/2006/relationships" id="261" r:id="Rb03857aa8d5c43df"/>
    <p:sldId xmlns:r="http://schemas.openxmlformats.org/officeDocument/2006/relationships" id="262" r:id="Rb4b58803b66f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81a9bd8624ad9" /><Relationship Type="http://schemas.openxmlformats.org/officeDocument/2006/relationships/slide" Target="/ppt/slides/slide1.xml" Id="Re767f448865148a1" /><Relationship Type="http://schemas.openxmlformats.org/officeDocument/2006/relationships/slide" Target="/ppt/slides/slide2.xml" Id="R9a50dd091f734557" /><Relationship Type="http://schemas.openxmlformats.org/officeDocument/2006/relationships/slide" Target="/ppt/slides/slide3.xml" Id="Radaafc6aa6164ad1" /><Relationship Type="http://schemas.openxmlformats.org/officeDocument/2006/relationships/slide" Target="/ppt/slides/slide4.xml" Id="R79451a454e9a4116" /><Relationship Type="http://schemas.openxmlformats.org/officeDocument/2006/relationships/slide" Target="/ppt/slides/slide5.xml" Id="R30d55ae160f44485" /><Relationship Type="http://schemas.openxmlformats.org/officeDocument/2006/relationships/slide" Target="/ppt/slides/slide6.xml" Id="Rb03857aa8d5c43df" /><Relationship Type="http://schemas.openxmlformats.org/officeDocument/2006/relationships/slide" Target="/ppt/slides/slide7.xml" Id="Rb4b58803b66f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4a771d9eb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e47e192b34728" /><Relationship Type="http://schemas.openxmlformats.org/officeDocument/2006/relationships/theme" Target="/ppt/slideMasters/theme/theme1.xml" Id="Rd86fc278181a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4e47e192b347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484bce4164e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c39218872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8fedf0b95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63f6781d6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6215c5cf540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493741a1e4d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62b0ef715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