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cbce86846c44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a65f05cb84e54"/>
  </p:sldMasterIdLst>
  <p:sldIdLst>
    <p:sldId xmlns:r="http://schemas.openxmlformats.org/officeDocument/2006/relationships" id="256" r:id="Rf56768ffcea94381"/>
    <p:sldId xmlns:r="http://schemas.openxmlformats.org/officeDocument/2006/relationships" id="257" r:id="R417a16eb788944f6"/>
    <p:sldId xmlns:r="http://schemas.openxmlformats.org/officeDocument/2006/relationships" id="258" r:id="Re6619879c6b845e3"/>
    <p:sldId xmlns:r="http://schemas.openxmlformats.org/officeDocument/2006/relationships" id="259" r:id="Refa3fa852d594fde"/>
    <p:sldId xmlns:r="http://schemas.openxmlformats.org/officeDocument/2006/relationships" id="260" r:id="R978816f9387b4949"/>
    <p:sldId xmlns:r="http://schemas.openxmlformats.org/officeDocument/2006/relationships" id="261" r:id="R263ff7a2b46b411c"/>
    <p:sldId xmlns:r="http://schemas.openxmlformats.org/officeDocument/2006/relationships" id="262" r:id="R685dc96398b342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a65f05cb84e54" /><Relationship Type="http://schemas.openxmlformats.org/officeDocument/2006/relationships/slide" Target="/ppt/slides/slide1.xml" Id="Rf56768ffcea94381" /><Relationship Type="http://schemas.openxmlformats.org/officeDocument/2006/relationships/slide" Target="/ppt/slides/slide2.xml" Id="R417a16eb788944f6" /><Relationship Type="http://schemas.openxmlformats.org/officeDocument/2006/relationships/slide" Target="/ppt/slides/slide3.xml" Id="Re6619879c6b845e3" /><Relationship Type="http://schemas.openxmlformats.org/officeDocument/2006/relationships/slide" Target="/ppt/slides/slide4.xml" Id="Refa3fa852d594fde" /><Relationship Type="http://schemas.openxmlformats.org/officeDocument/2006/relationships/slide" Target="/ppt/slides/slide5.xml" Id="R978816f9387b4949" /><Relationship Type="http://schemas.openxmlformats.org/officeDocument/2006/relationships/slide" Target="/ppt/slides/slide6.xml" Id="R263ff7a2b46b411c" /><Relationship Type="http://schemas.openxmlformats.org/officeDocument/2006/relationships/slide" Target="/ppt/slides/slide7.xml" Id="R685dc96398b342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96f6cc73c340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1272614c64ab7" /><Relationship Type="http://schemas.openxmlformats.org/officeDocument/2006/relationships/theme" Target="/ppt/slideMasters/theme/theme1.xml" Id="R3bfa046d303e49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1272614c64a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bed4571ec4c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f04e2633b41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2b02baa4141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b1cd6379348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af72461d74d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2ba336a804b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b64601e9942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