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a1ee15892f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c19e6359414960"/>
  </p:sldMasterIdLst>
  <p:sldIdLst>
    <p:sldId xmlns:r="http://schemas.openxmlformats.org/officeDocument/2006/relationships" id="256" r:id="R5475bab5fc454ffb"/>
    <p:sldId xmlns:r="http://schemas.openxmlformats.org/officeDocument/2006/relationships" id="257" r:id="R9e9428ce663a4ccf"/>
    <p:sldId xmlns:r="http://schemas.openxmlformats.org/officeDocument/2006/relationships" id="258" r:id="R7c195a2767754b9a"/>
    <p:sldId xmlns:r="http://schemas.openxmlformats.org/officeDocument/2006/relationships" id="259" r:id="Rea89994ebc494675"/>
    <p:sldId xmlns:r="http://schemas.openxmlformats.org/officeDocument/2006/relationships" id="260" r:id="R90b373f918a141db"/>
    <p:sldId xmlns:r="http://schemas.openxmlformats.org/officeDocument/2006/relationships" id="261" r:id="Rf7d407bc383a498c"/>
    <p:sldId xmlns:r="http://schemas.openxmlformats.org/officeDocument/2006/relationships" id="262" r:id="R60de75669cf343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19e6359414960" /><Relationship Type="http://schemas.openxmlformats.org/officeDocument/2006/relationships/slide" Target="/ppt/slides/slide1.xml" Id="R5475bab5fc454ffb" /><Relationship Type="http://schemas.openxmlformats.org/officeDocument/2006/relationships/slide" Target="/ppt/slides/slide2.xml" Id="R9e9428ce663a4ccf" /><Relationship Type="http://schemas.openxmlformats.org/officeDocument/2006/relationships/slide" Target="/ppt/slides/slide3.xml" Id="R7c195a2767754b9a" /><Relationship Type="http://schemas.openxmlformats.org/officeDocument/2006/relationships/slide" Target="/ppt/slides/slide4.xml" Id="Rea89994ebc494675" /><Relationship Type="http://schemas.openxmlformats.org/officeDocument/2006/relationships/slide" Target="/ppt/slides/slide5.xml" Id="R90b373f918a141db" /><Relationship Type="http://schemas.openxmlformats.org/officeDocument/2006/relationships/slide" Target="/ppt/slides/slide6.xml" Id="Rf7d407bc383a498c" /><Relationship Type="http://schemas.openxmlformats.org/officeDocument/2006/relationships/slide" Target="/ppt/slides/slide7.xml" Id="R60de75669cf343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f89694e9d6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fea3f0ee54168" /><Relationship Type="http://schemas.openxmlformats.org/officeDocument/2006/relationships/theme" Target="/ppt/slideMasters/theme/theme1.xml" Id="R40a6e7de072b42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6fea3f0ee541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f7304d72045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0809fc3a242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1d3cb783145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357de026f43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db2257f9549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48ce2e03d48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051af865d4a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