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75a3b1ae3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63b73d0564421"/>
  </p:sldMasterIdLst>
  <p:sldIdLst>
    <p:sldId xmlns:r="http://schemas.openxmlformats.org/officeDocument/2006/relationships" id="256" r:id="Raac47640f4134dce"/>
    <p:sldId xmlns:r="http://schemas.openxmlformats.org/officeDocument/2006/relationships" id="257" r:id="R6d8befd570b1462b"/>
    <p:sldId xmlns:r="http://schemas.openxmlformats.org/officeDocument/2006/relationships" id="258" r:id="Rc5fd123d1d114bc3"/>
    <p:sldId xmlns:r="http://schemas.openxmlformats.org/officeDocument/2006/relationships" id="259" r:id="R718551a4cbca4f9d"/>
    <p:sldId xmlns:r="http://schemas.openxmlformats.org/officeDocument/2006/relationships" id="260" r:id="R6ca24030374a4b6d"/>
    <p:sldId xmlns:r="http://schemas.openxmlformats.org/officeDocument/2006/relationships" id="261" r:id="R2b5384ac173a4df0"/>
    <p:sldId xmlns:r="http://schemas.openxmlformats.org/officeDocument/2006/relationships" id="262" r:id="R83165bd4950d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63b73d0564421" /><Relationship Type="http://schemas.openxmlformats.org/officeDocument/2006/relationships/slide" Target="/ppt/slides/slide1.xml" Id="Raac47640f4134dce" /><Relationship Type="http://schemas.openxmlformats.org/officeDocument/2006/relationships/slide" Target="/ppt/slides/slide2.xml" Id="R6d8befd570b1462b" /><Relationship Type="http://schemas.openxmlformats.org/officeDocument/2006/relationships/slide" Target="/ppt/slides/slide3.xml" Id="Rc5fd123d1d114bc3" /><Relationship Type="http://schemas.openxmlformats.org/officeDocument/2006/relationships/slide" Target="/ppt/slides/slide4.xml" Id="R718551a4cbca4f9d" /><Relationship Type="http://schemas.openxmlformats.org/officeDocument/2006/relationships/slide" Target="/ppt/slides/slide5.xml" Id="R6ca24030374a4b6d" /><Relationship Type="http://schemas.openxmlformats.org/officeDocument/2006/relationships/slide" Target="/ppt/slides/slide6.xml" Id="R2b5384ac173a4df0" /><Relationship Type="http://schemas.openxmlformats.org/officeDocument/2006/relationships/slide" Target="/ppt/slides/slide7.xml" Id="R83165bd4950d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227db393543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9f2523f9d427c" /><Relationship Type="http://schemas.openxmlformats.org/officeDocument/2006/relationships/theme" Target="/ppt/slideMasters/theme/theme1.xml" Id="Rcf6c8daacea94c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9f2523f9d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cd63281a0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1c4470065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6e5c87b7a4b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82c169b2a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8582d6a24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32486721c4d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c2f19cb33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