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81ca94b70f48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e3a6749d64218"/>
  </p:sldMasterIdLst>
  <p:sldIdLst>
    <p:sldId xmlns:r="http://schemas.openxmlformats.org/officeDocument/2006/relationships" id="256" r:id="Rbf81811391264716"/>
    <p:sldId xmlns:r="http://schemas.openxmlformats.org/officeDocument/2006/relationships" id="257" r:id="R1f8ecd2b1e104213"/>
    <p:sldId xmlns:r="http://schemas.openxmlformats.org/officeDocument/2006/relationships" id="258" r:id="R98b3e0817e424e06"/>
    <p:sldId xmlns:r="http://schemas.openxmlformats.org/officeDocument/2006/relationships" id="259" r:id="Rf44056894dc24369"/>
    <p:sldId xmlns:r="http://schemas.openxmlformats.org/officeDocument/2006/relationships" id="260" r:id="Rd2a852d39dcf433a"/>
    <p:sldId xmlns:r="http://schemas.openxmlformats.org/officeDocument/2006/relationships" id="261" r:id="R0f2be4be1bcf415e"/>
    <p:sldId xmlns:r="http://schemas.openxmlformats.org/officeDocument/2006/relationships" id="262" r:id="R75ee7ad9ad82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e3a6749d64218" /><Relationship Type="http://schemas.openxmlformats.org/officeDocument/2006/relationships/slide" Target="/ppt/slides/slide1.xml" Id="Rbf81811391264716" /><Relationship Type="http://schemas.openxmlformats.org/officeDocument/2006/relationships/slide" Target="/ppt/slides/slide2.xml" Id="R1f8ecd2b1e104213" /><Relationship Type="http://schemas.openxmlformats.org/officeDocument/2006/relationships/slide" Target="/ppt/slides/slide3.xml" Id="R98b3e0817e424e06" /><Relationship Type="http://schemas.openxmlformats.org/officeDocument/2006/relationships/slide" Target="/ppt/slides/slide4.xml" Id="Rf44056894dc24369" /><Relationship Type="http://schemas.openxmlformats.org/officeDocument/2006/relationships/slide" Target="/ppt/slides/slide5.xml" Id="Rd2a852d39dcf433a" /><Relationship Type="http://schemas.openxmlformats.org/officeDocument/2006/relationships/slide" Target="/ppt/slides/slide6.xml" Id="R0f2be4be1bcf415e" /><Relationship Type="http://schemas.openxmlformats.org/officeDocument/2006/relationships/slide" Target="/ppt/slides/slide7.xml" Id="R75ee7ad9ad82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23af20ce8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1071f05f64238" /><Relationship Type="http://schemas.openxmlformats.org/officeDocument/2006/relationships/theme" Target="/ppt/slideMasters/theme/theme1.xml" Id="Rac516390e5674d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d1071f05f642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f467e1c86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49893486b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39567f152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fa8c0e8f4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41664579848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7904b258247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7b81414b44c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