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358bbcdd8d4f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4e629492e34538"/>
  </p:sldMasterIdLst>
  <p:sldIdLst>
    <p:sldId xmlns:r="http://schemas.openxmlformats.org/officeDocument/2006/relationships" id="256" r:id="R3b3ac419e7834a5c"/>
    <p:sldId xmlns:r="http://schemas.openxmlformats.org/officeDocument/2006/relationships" id="257" r:id="Rb8257637fddf4480"/>
    <p:sldId xmlns:r="http://schemas.openxmlformats.org/officeDocument/2006/relationships" id="258" r:id="Re4506325490b4087"/>
    <p:sldId xmlns:r="http://schemas.openxmlformats.org/officeDocument/2006/relationships" id="259" r:id="Re8a832a8415643f8"/>
    <p:sldId xmlns:r="http://schemas.openxmlformats.org/officeDocument/2006/relationships" id="260" r:id="R1b759edc37174016"/>
    <p:sldId xmlns:r="http://schemas.openxmlformats.org/officeDocument/2006/relationships" id="261" r:id="R95f83c63cc7342f5"/>
    <p:sldId xmlns:r="http://schemas.openxmlformats.org/officeDocument/2006/relationships" id="262" r:id="R0476cb4ff24e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e629492e34538" /><Relationship Type="http://schemas.openxmlformats.org/officeDocument/2006/relationships/slide" Target="/ppt/slides/slide1.xml" Id="R3b3ac419e7834a5c" /><Relationship Type="http://schemas.openxmlformats.org/officeDocument/2006/relationships/slide" Target="/ppt/slides/slide2.xml" Id="Rb8257637fddf4480" /><Relationship Type="http://schemas.openxmlformats.org/officeDocument/2006/relationships/slide" Target="/ppt/slides/slide3.xml" Id="Re4506325490b4087" /><Relationship Type="http://schemas.openxmlformats.org/officeDocument/2006/relationships/slide" Target="/ppt/slides/slide4.xml" Id="Re8a832a8415643f8" /><Relationship Type="http://schemas.openxmlformats.org/officeDocument/2006/relationships/slide" Target="/ppt/slides/slide5.xml" Id="R1b759edc37174016" /><Relationship Type="http://schemas.openxmlformats.org/officeDocument/2006/relationships/slide" Target="/ppt/slides/slide6.xml" Id="R95f83c63cc7342f5" /><Relationship Type="http://schemas.openxmlformats.org/officeDocument/2006/relationships/slide" Target="/ppt/slides/slide7.xml" Id="R0476cb4ff24e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5ae9f03104c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069add93f47d9" /><Relationship Type="http://schemas.openxmlformats.org/officeDocument/2006/relationships/theme" Target="/ppt/slideMasters/theme/theme1.xml" Id="Rf69ac3ad7c6d43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7069add93f47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739dd420142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e7c5a321841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017904a054f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be05cd70f4a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3ec8f7c95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c77e64b3b41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4f257b0174d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OBERRAUTER BYGG OG SPRENGNING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OBERRAUTER BYGG OG SPRENGNING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3 150 189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HUBERT MANFRED OBERRAUTER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