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fff18e11eb4a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f51d841bf34ee8"/>
  </p:sldMasterIdLst>
  <p:sldIdLst>
    <p:sldId xmlns:r="http://schemas.openxmlformats.org/officeDocument/2006/relationships" id="256" r:id="R870c70ddc40146ab"/>
    <p:sldId xmlns:r="http://schemas.openxmlformats.org/officeDocument/2006/relationships" id="257" r:id="Rc081504f5e6145a6"/>
    <p:sldId xmlns:r="http://schemas.openxmlformats.org/officeDocument/2006/relationships" id="258" r:id="R55450e1b3f1c4f6b"/>
    <p:sldId xmlns:r="http://schemas.openxmlformats.org/officeDocument/2006/relationships" id="259" r:id="R105a3acb88d146d1"/>
    <p:sldId xmlns:r="http://schemas.openxmlformats.org/officeDocument/2006/relationships" id="260" r:id="Rdc7024bd57114b5b"/>
    <p:sldId xmlns:r="http://schemas.openxmlformats.org/officeDocument/2006/relationships" id="261" r:id="R27f2a7da8fa84f16"/>
    <p:sldId xmlns:r="http://schemas.openxmlformats.org/officeDocument/2006/relationships" id="262" r:id="R8f1bdb12ddad4a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f51d841bf34ee8" /><Relationship Type="http://schemas.openxmlformats.org/officeDocument/2006/relationships/slide" Target="/ppt/slides/slide1.xml" Id="R870c70ddc40146ab" /><Relationship Type="http://schemas.openxmlformats.org/officeDocument/2006/relationships/slide" Target="/ppt/slides/slide2.xml" Id="Rc081504f5e6145a6" /><Relationship Type="http://schemas.openxmlformats.org/officeDocument/2006/relationships/slide" Target="/ppt/slides/slide3.xml" Id="R55450e1b3f1c4f6b" /><Relationship Type="http://schemas.openxmlformats.org/officeDocument/2006/relationships/slide" Target="/ppt/slides/slide4.xml" Id="R105a3acb88d146d1" /><Relationship Type="http://schemas.openxmlformats.org/officeDocument/2006/relationships/slide" Target="/ppt/slides/slide5.xml" Id="Rdc7024bd57114b5b" /><Relationship Type="http://schemas.openxmlformats.org/officeDocument/2006/relationships/slide" Target="/ppt/slides/slide6.xml" Id="R27f2a7da8fa84f16" /><Relationship Type="http://schemas.openxmlformats.org/officeDocument/2006/relationships/slide" Target="/ppt/slides/slide7.xml" Id="R8f1bdb12ddad4a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6bbe2dab1d46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f0487eff84a74" /><Relationship Type="http://schemas.openxmlformats.org/officeDocument/2006/relationships/theme" Target="/ppt/slideMasters/theme/theme1.xml" Id="R6a54e1fa8b684e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ef0487eff84a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27a3e3f7d45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002ee15e044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6cdb3b27340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ff52ad24148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847d8862842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ab736511542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5c9934f4248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BYGG OG SPRENGNING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3 150 189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HUBERT MANFRED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