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859729921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3c1da292b4cb1"/>
  </p:sldMasterIdLst>
  <p:sldIdLst>
    <p:sldId xmlns:r="http://schemas.openxmlformats.org/officeDocument/2006/relationships" id="256" r:id="Rd3be44badf154075"/>
    <p:sldId xmlns:r="http://schemas.openxmlformats.org/officeDocument/2006/relationships" id="257" r:id="R2559ae49e46b4e27"/>
    <p:sldId xmlns:r="http://schemas.openxmlformats.org/officeDocument/2006/relationships" id="258" r:id="R368c55d6c8234d20"/>
    <p:sldId xmlns:r="http://schemas.openxmlformats.org/officeDocument/2006/relationships" id="259" r:id="R7fe07c3b35ff48af"/>
    <p:sldId xmlns:r="http://schemas.openxmlformats.org/officeDocument/2006/relationships" id="260" r:id="R5b505bbdb4c548cd"/>
    <p:sldId xmlns:r="http://schemas.openxmlformats.org/officeDocument/2006/relationships" id="261" r:id="R6f5a14a9ae964426"/>
    <p:sldId xmlns:r="http://schemas.openxmlformats.org/officeDocument/2006/relationships" id="262" r:id="R1f3b8ba424c4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3c1da292b4cb1" /><Relationship Type="http://schemas.openxmlformats.org/officeDocument/2006/relationships/slide" Target="/ppt/slides/slide1.xml" Id="Rd3be44badf154075" /><Relationship Type="http://schemas.openxmlformats.org/officeDocument/2006/relationships/slide" Target="/ppt/slides/slide2.xml" Id="R2559ae49e46b4e27" /><Relationship Type="http://schemas.openxmlformats.org/officeDocument/2006/relationships/slide" Target="/ppt/slides/slide3.xml" Id="R368c55d6c8234d20" /><Relationship Type="http://schemas.openxmlformats.org/officeDocument/2006/relationships/slide" Target="/ppt/slides/slide4.xml" Id="R7fe07c3b35ff48af" /><Relationship Type="http://schemas.openxmlformats.org/officeDocument/2006/relationships/slide" Target="/ppt/slides/slide5.xml" Id="R5b505bbdb4c548cd" /><Relationship Type="http://schemas.openxmlformats.org/officeDocument/2006/relationships/slide" Target="/ppt/slides/slide6.xml" Id="R6f5a14a9ae964426" /><Relationship Type="http://schemas.openxmlformats.org/officeDocument/2006/relationships/slide" Target="/ppt/slides/slide7.xml" Id="R1f3b8ba424c4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e61f2a98641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b621678914a7b" /><Relationship Type="http://schemas.openxmlformats.org/officeDocument/2006/relationships/theme" Target="/ppt/slideMasters/theme/theme1.xml" Id="R0e8721cf48ce40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b62167891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9620769a7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f8e46cbe743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f09e1f15a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a44fab42d40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07900e4e34c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b2bf5ea5140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d5897d893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