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58a4ec418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58b77cf604cf5"/>
  </p:sldMasterIdLst>
  <p:sldIdLst>
    <p:sldId xmlns:r="http://schemas.openxmlformats.org/officeDocument/2006/relationships" id="256" r:id="R9a13193b6d6646b8"/>
    <p:sldId xmlns:r="http://schemas.openxmlformats.org/officeDocument/2006/relationships" id="257" r:id="Rd1813cf52b9a4ea1"/>
    <p:sldId xmlns:r="http://schemas.openxmlformats.org/officeDocument/2006/relationships" id="258" r:id="R4303c52ca579411b"/>
    <p:sldId xmlns:r="http://schemas.openxmlformats.org/officeDocument/2006/relationships" id="259" r:id="R2c42431d6dbc406b"/>
    <p:sldId xmlns:r="http://schemas.openxmlformats.org/officeDocument/2006/relationships" id="260" r:id="R9bb4cd38a91948cf"/>
    <p:sldId xmlns:r="http://schemas.openxmlformats.org/officeDocument/2006/relationships" id="261" r:id="Rcda397a368e74542"/>
    <p:sldId xmlns:r="http://schemas.openxmlformats.org/officeDocument/2006/relationships" id="262" r:id="Re983ba52ce2f40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58b77cf604cf5" /><Relationship Type="http://schemas.openxmlformats.org/officeDocument/2006/relationships/slide" Target="/ppt/slides/slide1.xml" Id="R9a13193b6d6646b8" /><Relationship Type="http://schemas.openxmlformats.org/officeDocument/2006/relationships/slide" Target="/ppt/slides/slide2.xml" Id="Rd1813cf52b9a4ea1" /><Relationship Type="http://schemas.openxmlformats.org/officeDocument/2006/relationships/slide" Target="/ppt/slides/slide3.xml" Id="R4303c52ca579411b" /><Relationship Type="http://schemas.openxmlformats.org/officeDocument/2006/relationships/slide" Target="/ppt/slides/slide4.xml" Id="R2c42431d6dbc406b" /><Relationship Type="http://schemas.openxmlformats.org/officeDocument/2006/relationships/slide" Target="/ppt/slides/slide5.xml" Id="R9bb4cd38a91948cf" /><Relationship Type="http://schemas.openxmlformats.org/officeDocument/2006/relationships/slide" Target="/ppt/slides/slide6.xml" Id="Rcda397a368e74542" /><Relationship Type="http://schemas.openxmlformats.org/officeDocument/2006/relationships/slide" Target="/ppt/slides/slide7.xml" Id="Re983ba52ce2f40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fe895ffe1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47f1842934c10" /><Relationship Type="http://schemas.openxmlformats.org/officeDocument/2006/relationships/theme" Target="/ppt/slideMasters/theme/theme1.xml" Id="R52f16670930a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47f184293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b37701c6d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365943229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d1f30ad1a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ff405d64743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6b618c3364f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9a9387fe64c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0c2c185b4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3 420 179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