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18cc3c57094d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55961f3b234bd2"/>
  </p:sldMasterIdLst>
  <p:sldIdLst>
    <p:sldId xmlns:r="http://schemas.openxmlformats.org/officeDocument/2006/relationships" id="256" r:id="Raceb6ed66e64493f"/>
    <p:sldId xmlns:r="http://schemas.openxmlformats.org/officeDocument/2006/relationships" id="257" r:id="R8a92f6073f3148a4"/>
    <p:sldId xmlns:r="http://schemas.openxmlformats.org/officeDocument/2006/relationships" id="258" r:id="R2fa20db46c574ff7"/>
    <p:sldId xmlns:r="http://schemas.openxmlformats.org/officeDocument/2006/relationships" id="259" r:id="Rd3b3b80af6274a5f"/>
    <p:sldId xmlns:r="http://schemas.openxmlformats.org/officeDocument/2006/relationships" id="260" r:id="Rb36c5c9d559d4f64"/>
    <p:sldId xmlns:r="http://schemas.openxmlformats.org/officeDocument/2006/relationships" id="261" r:id="R799029a73ee144e5"/>
    <p:sldId xmlns:r="http://schemas.openxmlformats.org/officeDocument/2006/relationships" id="262" r:id="R4e002422d5154b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5961f3b234bd2" /><Relationship Type="http://schemas.openxmlformats.org/officeDocument/2006/relationships/slide" Target="/ppt/slides/slide1.xml" Id="Raceb6ed66e64493f" /><Relationship Type="http://schemas.openxmlformats.org/officeDocument/2006/relationships/slide" Target="/ppt/slides/slide2.xml" Id="R8a92f6073f3148a4" /><Relationship Type="http://schemas.openxmlformats.org/officeDocument/2006/relationships/slide" Target="/ppt/slides/slide3.xml" Id="R2fa20db46c574ff7" /><Relationship Type="http://schemas.openxmlformats.org/officeDocument/2006/relationships/slide" Target="/ppt/slides/slide4.xml" Id="Rd3b3b80af6274a5f" /><Relationship Type="http://schemas.openxmlformats.org/officeDocument/2006/relationships/slide" Target="/ppt/slides/slide5.xml" Id="Rb36c5c9d559d4f64" /><Relationship Type="http://schemas.openxmlformats.org/officeDocument/2006/relationships/slide" Target="/ppt/slides/slide6.xml" Id="R799029a73ee144e5" /><Relationship Type="http://schemas.openxmlformats.org/officeDocument/2006/relationships/slide" Target="/ppt/slides/slide7.xml" Id="R4e002422d5154b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8b46a729a46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6779258824263" /><Relationship Type="http://schemas.openxmlformats.org/officeDocument/2006/relationships/theme" Target="/ppt/slideMasters/theme/theme1.xml" Id="R0e6a3717005b4d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a67792588242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01269160245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58b9ba33d40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71ab1494e4d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e7e57143248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33036892c42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44117d84448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e115abc98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SKEIME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SKEIME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283 507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2 396 723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5 835 159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9 308 292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 BJØRN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Omlandsveien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ba-ske@online.no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