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27d1299c6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feb8333bab41a6"/>
  </p:sldMasterIdLst>
  <p:sldIdLst>
    <p:sldId xmlns:r="http://schemas.openxmlformats.org/officeDocument/2006/relationships" id="256" r:id="R9d0841e36ad948a4"/>
    <p:sldId xmlns:r="http://schemas.openxmlformats.org/officeDocument/2006/relationships" id="257" r:id="R1ed046dfd909463e"/>
    <p:sldId xmlns:r="http://schemas.openxmlformats.org/officeDocument/2006/relationships" id="258" r:id="R3e7a528f01554276"/>
    <p:sldId xmlns:r="http://schemas.openxmlformats.org/officeDocument/2006/relationships" id="259" r:id="Rb6a6d040a2c5485a"/>
    <p:sldId xmlns:r="http://schemas.openxmlformats.org/officeDocument/2006/relationships" id="260" r:id="R81a719c0d915432b"/>
    <p:sldId xmlns:r="http://schemas.openxmlformats.org/officeDocument/2006/relationships" id="261" r:id="R44edb833c9f04195"/>
    <p:sldId xmlns:r="http://schemas.openxmlformats.org/officeDocument/2006/relationships" id="262" r:id="R4ec1e14ae2fc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eb8333bab41a6" /><Relationship Type="http://schemas.openxmlformats.org/officeDocument/2006/relationships/slide" Target="/ppt/slides/slide1.xml" Id="R9d0841e36ad948a4" /><Relationship Type="http://schemas.openxmlformats.org/officeDocument/2006/relationships/slide" Target="/ppt/slides/slide2.xml" Id="R1ed046dfd909463e" /><Relationship Type="http://schemas.openxmlformats.org/officeDocument/2006/relationships/slide" Target="/ppt/slides/slide3.xml" Id="R3e7a528f01554276" /><Relationship Type="http://schemas.openxmlformats.org/officeDocument/2006/relationships/slide" Target="/ppt/slides/slide4.xml" Id="Rb6a6d040a2c5485a" /><Relationship Type="http://schemas.openxmlformats.org/officeDocument/2006/relationships/slide" Target="/ppt/slides/slide5.xml" Id="R81a719c0d915432b" /><Relationship Type="http://schemas.openxmlformats.org/officeDocument/2006/relationships/slide" Target="/ppt/slides/slide6.xml" Id="R44edb833c9f04195" /><Relationship Type="http://schemas.openxmlformats.org/officeDocument/2006/relationships/slide" Target="/ppt/slides/slide7.xml" Id="R4ec1e14ae2fc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0013ec5d7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bb915977c4649" /><Relationship Type="http://schemas.openxmlformats.org/officeDocument/2006/relationships/theme" Target="/ppt/slideMasters/theme/theme1.xml" Id="Rc7ad7878f8124d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bb915977c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0d0e2c0d7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4a0018720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a06a8157c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78068ded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ba0a75c23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68f0150fa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54d1cb1f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