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89a101b7f742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051787f2884539"/>
  </p:sldMasterIdLst>
  <p:sldIdLst>
    <p:sldId xmlns:r="http://schemas.openxmlformats.org/officeDocument/2006/relationships" id="256" r:id="Ra7a4e2598be44b32"/>
    <p:sldId xmlns:r="http://schemas.openxmlformats.org/officeDocument/2006/relationships" id="257" r:id="R7ccf4256127b4b07"/>
    <p:sldId xmlns:r="http://schemas.openxmlformats.org/officeDocument/2006/relationships" id="258" r:id="R90307c6dda244606"/>
    <p:sldId xmlns:r="http://schemas.openxmlformats.org/officeDocument/2006/relationships" id="259" r:id="Rf1ed0e5b09aa4100"/>
    <p:sldId xmlns:r="http://schemas.openxmlformats.org/officeDocument/2006/relationships" id="260" r:id="Rbb66b299c67d4d46"/>
    <p:sldId xmlns:r="http://schemas.openxmlformats.org/officeDocument/2006/relationships" id="261" r:id="R7ba19edb7a124d5a"/>
    <p:sldId xmlns:r="http://schemas.openxmlformats.org/officeDocument/2006/relationships" id="262" r:id="Re9e2618c9b794d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051787f2884539" /><Relationship Type="http://schemas.openxmlformats.org/officeDocument/2006/relationships/slide" Target="/ppt/slides/slide1.xml" Id="Ra7a4e2598be44b32" /><Relationship Type="http://schemas.openxmlformats.org/officeDocument/2006/relationships/slide" Target="/ppt/slides/slide2.xml" Id="R7ccf4256127b4b07" /><Relationship Type="http://schemas.openxmlformats.org/officeDocument/2006/relationships/slide" Target="/ppt/slides/slide3.xml" Id="R90307c6dda244606" /><Relationship Type="http://schemas.openxmlformats.org/officeDocument/2006/relationships/slide" Target="/ppt/slides/slide4.xml" Id="Rf1ed0e5b09aa4100" /><Relationship Type="http://schemas.openxmlformats.org/officeDocument/2006/relationships/slide" Target="/ppt/slides/slide5.xml" Id="Rbb66b299c67d4d46" /><Relationship Type="http://schemas.openxmlformats.org/officeDocument/2006/relationships/slide" Target="/ppt/slides/slide6.xml" Id="R7ba19edb7a124d5a" /><Relationship Type="http://schemas.openxmlformats.org/officeDocument/2006/relationships/slide" Target="/ppt/slides/slide7.xml" Id="Re9e2618c9b794d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882015a7b04e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7c40e0a874d04" /><Relationship Type="http://schemas.openxmlformats.org/officeDocument/2006/relationships/theme" Target="/ppt/slideMasters/theme/theme1.xml" Id="R172894fe5fed40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c7c40e0a874d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4f21973ac449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1f6dd4bb146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4004ab2494e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1bbad6c68843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3ce37be5447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ea39b269648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2b312df574e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APP FJORD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APP FJORD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−66 667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487 096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CHANDNA GAUTAM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KANKAANPÄÄ TUULIA NIINA M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Stålverkskroken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appfjord.com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915 565 476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