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14bd79e704c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8b14f2d814b93"/>
  </p:sldMasterIdLst>
  <p:sldIdLst>
    <p:sldId xmlns:r="http://schemas.openxmlformats.org/officeDocument/2006/relationships" id="256" r:id="R8deec1d6e7854759"/>
    <p:sldId xmlns:r="http://schemas.openxmlformats.org/officeDocument/2006/relationships" id="257" r:id="R814c603ce814417e"/>
    <p:sldId xmlns:r="http://schemas.openxmlformats.org/officeDocument/2006/relationships" id="258" r:id="R2c77e5b83de242b9"/>
    <p:sldId xmlns:r="http://schemas.openxmlformats.org/officeDocument/2006/relationships" id="259" r:id="R38925fbea13f4c3f"/>
    <p:sldId xmlns:r="http://schemas.openxmlformats.org/officeDocument/2006/relationships" id="260" r:id="R1fbfcee8148c4ea0"/>
    <p:sldId xmlns:r="http://schemas.openxmlformats.org/officeDocument/2006/relationships" id="261" r:id="R18fe4a257cb84f9f"/>
    <p:sldId xmlns:r="http://schemas.openxmlformats.org/officeDocument/2006/relationships" id="262" r:id="R144b6f01efd444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8b14f2d814b93" /><Relationship Type="http://schemas.openxmlformats.org/officeDocument/2006/relationships/slide" Target="/ppt/slides/slide1.xml" Id="R8deec1d6e7854759" /><Relationship Type="http://schemas.openxmlformats.org/officeDocument/2006/relationships/slide" Target="/ppt/slides/slide2.xml" Id="R814c603ce814417e" /><Relationship Type="http://schemas.openxmlformats.org/officeDocument/2006/relationships/slide" Target="/ppt/slides/slide3.xml" Id="R2c77e5b83de242b9" /><Relationship Type="http://schemas.openxmlformats.org/officeDocument/2006/relationships/slide" Target="/ppt/slides/slide4.xml" Id="R38925fbea13f4c3f" /><Relationship Type="http://schemas.openxmlformats.org/officeDocument/2006/relationships/slide" Target="/ppt/slides/slide5.xml" Id="R1fbfcee8148c4ea0" /><Relationship Type="http://schemas.openxmlformats.org/officeDocument/2006/relationships/slide" Target="/ppt/slides/slide6.xml" Id="R18fe4a257cb84f9f" /><Relationship Type="http://schemas.openxmlformats.org/officeDocument/2006/relationships/slide" Target="/ppt/slides/slide7.xml" Id="R144b6f01efd444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f1dfc9f51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f33019c164a49" /><Relationship Type="http://schemas.openxmlformats.org/officeDocument/2006/relationships/theme" Target="/ppt/slideMasters/theme/theme1.xml" Id="Rf340d575918e4b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f33019c16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2adbb0291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ce7ca62dc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bb18d8889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72bf12f5f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be3638c5242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9cf962bb047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c64ed3eb94f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