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ab8cbe39d745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8785d810b84fc4"/>
  </p:sldMasterIdLst>
  <p:sldIdLst>
    <p:sldId xmlns:r="http://schemas.openxmlformats.org/officeDocument/2006/relationships" id="256" r:id="R774f38681af249ad"/>
    <p:sldId xmlns:r="http://schemas.openxmlformats.org/officeDocument/2006/relationships" id="257" r:id="Rad368ef527f64ba0"/>
    <p:sldId xmlns:r="http://schemas.openxmlformats.org/officeDocument/2006/relationships" id="258" r:id="Rdc43c09e532f4201"/>
    <p:sldId xmlns:r="http://schemas.openxmlformats.org/officeDocument/2006/relationships" id="259" r:id="R5011c337b19c4297"/>
    <p:sldId xmlns:r="http://schemas.openxmlformats.org/officeDocument/2006/relationships" id="260" r:id="R63308f41bca1405e"/>
    <p:sldId xmlns:r="http://schemas.openxmlformats.org/officeDocument/2006/relationships" id="261" r:id="Rb97c0fc2eee54320"/>
    <p:sldId xmlns:r="http://schemas.openxmlformats.org/officeDocument/2006/relationships" id="262" r:id="R7edb9d0272904f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8785d810b84fc4" /><Relationship Type="http://schemas.openxmlformats.org/officeDocument/2006/relationships/slide" Target="/ppt/slides/slide1.xml" Id="R774f38681af249ad" /><Relationship Type="http://schemas.openxmlformats.org/officeDocument/2006/relationships/slide" Target="/ppt/slides/slide2.xml" Id="Rad368ef527f64ba0" /><Relationship Type="http://schemas.openxmlformats.org/officeDocument/2006/relationships/slide" Target="/ppt/slides/slide3.xml" Id="Rdc43c09e532f4201" /><Relationship Type="http://schemas.openxmlformats.org/officeDocument/2006/relationships/slide" Target="/ppt/slides/slide4.xml" Id="R5011c337b19c4297" /><Relationship Type="http://schemas.openxmlformats.org/officeDocument/2006/relationships/slide" Target="/ppt/slides/slide5.xml" Id="R63308f41bca1405e" /><Relationship Type="http://schemas.openxmlformats.org/officeDocument/2006/relationships/slide" Target="/ppt/slides/slide6.xml" Id="Rb97c0fc2eee54320" /><Relationship Type="http://schemas.openxmlformats.org/officeDocument/2006/relationships/slide" Target="/ppt/slides/slide7.xml" Id="R7edb9d0272904f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d16bc2e7654c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95b446e644e89" /><Relationship Type="http://schemas.openxmlformats.org/officeDocument/2006/relationships/theme" Target="/ppt/slideMasters/theme/theme1.xml" Id="Rd3dda87f862a47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295b446e644e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3b3b27e0646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bebe77fe749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10629e31345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36f1073be4e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5219e30354e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55418c6394a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f7c38a3fb47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GARNES KAI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 KAI AS ble etablert [år] og holder til i Ytre Arna.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1 377 880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989 314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547 899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3 626 615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9 007 078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STAMNESHAGEN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Gaupåsvegen 215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5265 Ytre Arna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915 580 637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