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bb765c43db45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21293228ca4565"/>
  </p:sldMasterIdLst>
  <p:sldIdLst>
    <p:sldId xmlns:r="http://schemas.openxmlformats.org/officeDocument/2006/relationships" id="256" r:id="Rcb3815b15bb345a3"/>
    <p:sldId xmlns:r="http://schemas.openxmlformats.org/officeDocument/2006/relationships" id="257" r:id="Rec034a22ddc445bc"/>
    <p:sldId xmlns:r="http://schemas.openxmlformats.org/officeDocument/2006/relationships" id="258" r:id="R7bdb7af29e4f41ff"/>
    <p:sldId xmlns:r="http://schemas.openxmlformats.org/officeDocument/2006/relationships" id="259" r:id="Rfc475059a36c4afd"/>
    <p:sldId xmlns:r="http://schemas.openxmlformats.org/officeDocument/2006/relationships" id="260" r:id="R6218191df7844f13"/>
    <p:sldId xmlns:r="http://schemas.openxmlformats.org/officeDocument/2006/relationships" id="261" r:id="R422b67e4d54c459c"/>
    <p:sldId xmlns:r="http://schemas.openxmlformats.org/officeDocument/2006/relationships" id="262" r:id="R8c189569976949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21293228ca4565" /><Relationship Type="http://schemas.openxmlformats.org/officeDocument/2006/relationships/slide" Target="/ppt/slides/slide1.xml" Id="Rcb3815b15bb345a3" /><Relationship Type="http://schemas.openxmlformats.org/officeDocument/2006/relationships/slide" Target="/ppt/slides/slide2.xml" Id="Rec034a22ddc445bc" /><Relationship Type="http://schemas.openxmlformats.org/officeDocument/2006/relationships/slide" Target="/ppt/slides/slide3.xml" Id="R7bdb7af29e4f41ff" /><Relationship Type="http://schemas.openxmlformats.org/officeDocument/2006/relationships/slide" Target="/ppt/slides/slide4.xml" Id="Rfc475059a36c4afd" /><Relationship Type="http://schemas.openxmlformats.org/officeDocument/2006/relationships/slide" Target="/ppt/slides/slide5.xml" Id="R6218191df7844f13" /><Relationship Type="http://schemas.openxmlformats.org/officeDocument/2006/relationships/slide" Target="/ppt/slides/slide6.xml" Id="R422b67e4d54c459c" /><Relationship Type="http://schemas.openxmlformats.org/officeDocument/2006/relationships/slide" Target="/ppt/slides/slide7.xml" Id="R8c189569976949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df676799c54f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3d546239fd4b6c" /><Relationship Type="http://schemas.openxmlformats.org/officeDocument/2006/relationships/theme" Target="/ppt/slideMasters/theme/theme1.xml" Id="Rf9caf7c32dca48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3d546239fd4b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541b3812b4d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73ef99cfa44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23f88baa144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c3a32b2464c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fcc216800b44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b057cecbb42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54324a54143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 SVEINSSON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 SVEINSSON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18 977 085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−681 479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−762 491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17 393 181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18 948 568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SVEINSSON BIRGER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Birger Sveinsson, Østre Lensmannsveg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3736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birger@bsveinsson.no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915 632 521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