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19b1554bc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d95031b5545b5"/>
  </p:sldMasterIdLst>
  <p:sldIdLst>
    <p:sldId xmlns:r="http://schemas.openxmlformats.org/officeDocument/2006/relationships" id="256" r:id="Rf8a448cc26e048c5"/>
    <p:sldId xmlns:r="http://schemas.openxmlformats.org/officeDocument/2006/relationships" id="257" r:id="R9c79937c8dd24e50"/>
    <p:sldId xmlns:r="http://schemas.openxmlformats.org/officeDocument/2006/relationships" id="258" r:id="Ra78133425f294c7a"/>
    <p:sldId xmlns:r="http://schemas.openxmlformats.org/officeDocument/2006/relationships" id="259" r:id="Rb25605bc8d2a40b4"/>
    <p:sldId xmlns:r="http://schemas.openxmlformats.org/officeDocument/2006/relationships" id="260" r:id="Re297840a1a124b51"/>
    <p:sldId xmlns:r="http://schemas.openxmlformats.org/officeDocument/2006/relationships" id="261" r:id="R7389c974d1ec4948"/>
    <p:sldId xmlns:r="http://schemas.openxmlformats.org/officeDocument/2006/relationships" id="262" r:id="R54771cf3e52f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d95031b5545b5" /><Relationship Type="http://schemas.openxmlformats.org/officeDocument/2006/relationships/slide" Target="/ppt/slides/slide1.xml" Id="Rf8a448cc26e048c5" /><Relationship Type="http://schemas.openxmlformats.org/officeDocument/2006/relationships/slide" Target="/ppt/slides/slide2.xml" Id="R9c79937c8dd24e50" /><Relationship Type="http://schemas.openxmlformats.org/officeDocument/2006/relationships/slide" Target="/ppt/slides/slide3.xml" Id="Ra78133425f294c7a" /><Relationship Type="http://schemas.openxmlformats.org/officeDocument/2006/relationships/slide" Target="/ppt/slides/slide4.xml" Id="Rb25605bc8d2a40b4" /><Relationship Type="http://schemas.openxmlformats.org/officeDocument/2006/relationships/slide" Target="/ppt/slides/slide5.xml" Id="Re297840a1a124b51" /><Relationship Type="http://schemas.openxmlformats.org/officeDocument/2006/relationships/slide" Target="/ppt/slides/slide6.xml" Id="R7389c974d1ec4948" /><Relationship Type="http://schemas.openxmlformats.org/officeDocument/2006/relationships/slide" Target="/ppt/slides/slide7.xml" Id="R54771cf3e52f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3fb16c1ab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268a07c24614" /><Relationship Type="http://schemas.openxmlformats.org/officeDocument/2006/relationships/theme" Target="/ppt/slideMasters/theme/theme1.xml" Id="Ra2f5a4f37566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5268a07c2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e4e99829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5d325289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ae254acf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5175cd33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609dbd3b5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b1c3b9e8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cdf6a95a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GERARD MOXON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