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f4f5aa9f944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8be32b0e147d7"/>
  </p:sldMasterIdLst>
  <p:sldIdLst>
    <p:sldId xmlns:r="http://schemas.openxmlformats.org/officeDocument/2006/relationships" id="256" r:id="R6d00d536f3c246d8"/>
    <p:sldId xmlns:r="http://schemas.openxmlformats.org/officeDocument/2006/relationships" id="257" r:id="Rb29656ddda104e4b"/>
    <p:sldId xmlns:r="http://schemas.openxmlformats.org/officeDocument/2006/relationships" id="258" r:id="R2521c0d688fe4571"/>
    <p:sldId xmlns:r="http://schemas.openxmlformats.org/officeDocument/2006/relationships" id="259" r:id="R6c4b7325438f4678"/>
    <p:sldId xmlns:r="http://schemas.openxmlformats.org/officeDocument/2006/relationships" id="260" r:id="Rd81f86dcb405492d"/>
    <p:sldId xmlns:r="http://schemas.openxmlformats.org/officeDocument/2006/relationships" id="261" r:id="R82a89d046ffa41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8be32b0e147d7" /><Relationship Type="http://schemas.openxmlformats.org/officeDocument/2006/relationships/slide" Target="/ppt/slides/slide1.xml" Id="R6d00d536f3c246d8" /><Relationship Type="http://schemas.openxmlformats.org/officeDocument/2006/relationships/slide" Target="/ppt/slides/slide2.xml" Id="Rb29656ddda104e4b" /><Relationship Type="http://schemas.openxmlformats.org/officeDocument/2006/relationships/slide" Target="/ppt/slides/slide3.xml" Id="R2521c0d688fe4571" /><Relationship Type="http://schemas.openxmlformats.org/officeDocument/2006/relationships/slide" Target="/ppt/slides/slide4.xml" Id="R6c4b7325438f4678" /><Relationship Type="http://schemas.openxmlformats.org/officeDocument/2006/relationships/slide" Target="/ppt/slides/slide5.xml" Id="Rd81f86dcb405492d" /><Relationship Type="http://schemas.openxmlformats.org/officeDocument/2006/relationships/slide" Target="/ppt/slides/slide6.xml" Id="R82a89d046ffa41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2795f89fc46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925966ba04f9a" /><Relationship Type="http://schemas.openxmlformats.org/officeDocument/2006/relationships/theme" Target="/ppt/slideMasters/theme/theme1.xml" Id="Rcacb6d66778840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7925966ba0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bdc138f024b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c4d611bc6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6255b55c640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9755a47de49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6d877ab2342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dfbbebae146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