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37bf8194e048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65b027e07c4528"/>
  </p:sldMasterIdLst>
  <p:sldIdLst>
    <p:sldId xmlns:r="http://schemas.openxmlformats.org/officeDocument/2006/relationships" id="256" r:id="Rd2b9c9caa63b405d"/>
    <p:sldId xmlns:r="http://schemas.openxmlformats.org/officeDocument/2006/relationships" id="257" r:id="R5591338ce8e84c6d"/>
    <p:sldId xmlns:r="http://schemas.openxmlformats.org/officeDocument/2006/relationships" id="258" r:id="Rb28619499a6c4614"/>
    <p:sldId xmlns:r="http://schemas.openxmlformats.org/officeDocument/2006/relationships" id="259" r:id="R9e5e8d5b5a9f4ac4"/>
    <p:sldId xmlns:r="http://schemas.openxmlformats.org/officeDocument/2006/relationships" id="260" r:id="R8163d263c6034a52"/>
    <p:sldId xmlns:r="http://schemas.openxmlformats.org/officeDocument/2006/relationships" id="261" r:id="R04c835b1927141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65b027e07c4528" /><Relationship Type="http://schemas.openxmlformats.org/officeDocument/2006/relationships/slide" Target="/ppt/slides/slide1.xml" Id="Rd2b9c9caa63b405d" /><Relationship Type="http://schemas.openxmlformats.org/officeDocument/2006/relationships/slide" Target="/ppt/slides/slide2.xml" Id="R5591338ce8e84c6d" /><Relationship Type="http://schemas.openxmlformats.org/officeDocument/2006/relationships/slide" Target="/ppt/slides/slide3.xml" Id="Rb28619499a6c4614" /><Relationship Type="http://schemas.openxmlformats.org/officeDocument/2006/relationships/slide" Target="/ppt/slides/slide4.xml" Id="R9e5e8d5b5a9f4ac4" /><Relationship Type="http://schemas.openxmlformats.org/officeDocument/2006/relationships/slide" Target="/ppt/slides/slide5.xml" Id="R8163d263c6034a52" /><Relationship Type="http://schemas.openxmlformats.org/officeDocument/2006/relationships/slide" Target="/ppt/slides/slide6.xml" Id="R04c835b1927141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1514901874a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99b6459fa4f19" /><Relationship Type="http://schemas.openxmlformats.org/officeDocument/2006/relationships/theme" Target="/ppt/slideMasters/theme/theme1.xml" Id="R083af52d86d647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499b6459fa4f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f221dfed140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8a8d5c1f441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2551dd8c84b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bb8293ab840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1f2e7938e40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4aad5136642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VBM BYGGFORNYELSE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Billingstadsletta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915 836 623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VBM BYGGFORNYELSE AS</a:t>
            </a:r>
          </a:p>
        </p:txBody>
      </p:sp>
    </p:spTree>
  </p:cSld>
  <p:clrMapOvr>
    <a:masterClrMapping xmlns:a="http://schemas.openxmlformats.org/drawingml/2006/main"/>
  </p:clrMapOvr>
</p:sld>
</file>