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4290d557ff46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894256db474256"/>
  </p:sldMasterIdLst>
  <p:sldIdLst>
    <p:sldId xmlns:r="http://schemas.openxmlformats.org/officeDocument/2006/relationships" id="256" r:id="R13c247458a8e40d4"/>
    <p:sldId xmlns:r="http://schemas.openxmlformats.org/officeDocument/2006/relationships" id="257" r:id="Rab97cdfa31ca4f24"/>
    <p:sldId xmlns:r="http://schemas.openxmlformats.org/officeDocument/2006/relationships" id="258" r:id="R429082d666ab4917"/>
    <p:sldId xmlns:r="http://schemas.openxmlformats.org/officeDocument/2006/relationships" id="259" r:id="R162fccc83ab84e26"/>
    <p:sldId xmlns:r="http://schemas.openxmlformats.org/officeDocument/2006/relationships" id="260" r:id="Rbe1a149d8d914b97"/>
    <p:sldId xmlns:r="http://schemas.openxmlformats.org/officeDocument/2006/relationships" id="261" r:id="R3e87040f9e9f4110"/>
    <p:sldId xmlns:r="http://schemas.openxmlformats.org/officeDocument/2006/relationships" id="262" r:id="Ra87656e084ed46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94256db474256" /><Relationship Type="http://schemas.openxmlformats.org/officeDocument/2006/relationships/slide" Target="/ppt/slides/slide1.xml" Id="R13c247458a8e40d4" /><Relationship Type="http://schemas.openxmlformats.org/officeDocument/2006/relationships/slide" Target="/ppt/slides/slide2.xml" Id="Rab97cdfa31ca4f24" /><Relationship Type="http://schemas.openxmlformats.org/officeDocument/2006/relationships/slide" Target="/ppt/slides/slide3.xml" Id="R429082d666ab4917" /><Relationship Type="http://schemas.openxmlformats.org/officeDocument/2006/relationships/slide" Target="/ppt/slides/slide4.xml" Id="R162fccc83ab84e26" /><Relationship Type="http://schemas.openxmlformats.org/officeDocument/2006/relationships/slide" Target="/ppt/slides/slide5.xml" Id="Rbe1a149d8d914b97" /><Relationship Type="http://schemas.openxmlformats.org/officeDocument/2006/relationships/slide" Target="/ppt/slides/slide6.xml" Id="R3e87040f9e9f4110" /><Relationship Type="http://schemas.openxmlformats.org/officeDocument/2006/relationships/slide" Target="/ppt/slides/slide7.xml" Id="Ra87656e084ed46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37e16a027b49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2fa6967244b2a" /><Relationship Type="http://schemas.openxmlformats.org/officeDocument/2006/relationships/theme" Target="/ppt/slideMasters/theme/theme1.xml" Id="R8c2a742e00974f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e2fa6967244b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ff7d3677846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8799d89044a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176c58a0346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7a42d2b744b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8b146a6fa45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bd689c0df4e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9b24b809f4f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175 983 446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6 884 272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5 380 981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15 048 107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39 114 533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MONAR INVEST AS  –  40,5 %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KROGSGÅRD NIELS JØRGEN  –  20,5 %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ESPEN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HERMANNS INVEST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