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c9e2749de14a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7f1d0d33454185"/>
  </p:sldMasterIdLst>
  <p:sldIdLst>
    <p:sldId xmlns:r="http://schemas.openxmlformats.org/officeDocument/2006/relationships" id="256" r:id="R2f345b0a26a44939"/>
    <p:sldId xmlns:r="http://schemas.openxmlformats.org/officeDocument/2006/relationships" id="257" r:id="R42910835fb634aef"/>
    <p:sldId xmlns:r="http://schemas.openxmlformats.org/officeDocument/2006/relationships" id="258" r:id="R31ac4b8549a0404d"/>
    <p:sldId xmlns:r="http://schemas.openxmlformats.org/officeDocument/2006/relationships" id="259" r:id="R15bdeeba811b4e5d"/>
    <p:sldId xmlns:r="http://schemas.openxmlformats.org/officeDocument/2006/relationships" id="260" r:id="R2fe9658869c5405a"/>
    <p:sldId xmlns:r="http://schemas.openxmlformats.org/officeDocument/2006/relationships" id="261" r:id="R3972bb5f65a846fd"/>
    <p:sldId xmlns:r="http://schemas.openxmlformats.org/officeDocument/2006/relationships" id="262" r:id="Ra2fcf28e32294c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7f1d0d33454185" /><Relationship Type="http://schemas.openxmlformats.org/officeDocument/2006/relationships/slide" Target="/ppt/slides/slide1.xml" Id="R2f345b0a26a44939" /><Relationship Type="http://schemas.openxmlformats.org/officeDocument/2006/relationships/slide" Target="/ppt/slides/slide2.xml" Id="R42910835fb634aef" /><Relationship Type="http://schemas.openxmlformats.org/officeDocument/2006/relationships/slide" Target="/ppt/slides/slide3.xml" Id="R31ac4b8549a0404d" /><Relationship Type="http://schemas.openxmlformats.org/officeDocument/2006/relationships/slide" Target="/ppt/slides/slide4.xml" Id="R15bdeeba811b4e5d" /><Relationship Type="http://schemas.openxmlformats.org/officeDocument/2006/relationships/slide" Target="/ppt/slides/slide5.xml" Id="R2fe9658869c5405a" /><Relationship Type="http://schemas.openxmlformats.org/officeDocument/2006/relationships/slide" Target="/ppt/slides/slide6.xml" Id="R3972bb5f65a846fd" /><Relationship Type="http://schemas.openxmlformats.org/officeDocument/2006/relationships/slide" Target="/ppt/slides/slide7.xml" Id="Ra2fcf28e32294c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c60461d96142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20ac01ead474d" /><Relationship Type="http://schemas.openxmlformats.org/officeDocument/2006/relationships/theme" Target="/ppt/slideMasters/theme/theme1.xml" Id="R28a2bd42a46a44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c20ac01ead47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d4eeaa23b42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48167845645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21c5552dd4d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c096c6d5744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71b7e74374a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94a665d4348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a3dd8854a46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VBM BYGGFORNYELSE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VBM BYGGFORNYELSE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175 983 446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6 884 272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5 380 981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15 048 107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39 114 533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MONAR INVEST AS  –  40,5 %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KROGSGÅRD NIELS JØRGEN  –  20,5 %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ESPEN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HERMANNS INVEST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VBM BYGGFORNYELSE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Billingstadsletta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915 836 623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