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3a580311fc4f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936dd807084b15"/>
  </p:sldMasterIdLst>
  <p:sldIdLst>
    <p:sldId xmlns:r="http://schemas.openxmlformats.org/officeDocument/2006/relationships" id="256" r:id="Rd784bbbfba9844e9"/>
    <p:sldId xmlns:r="http://schemas.openxmlformats.org/officeDocument/2006/relationships" id="257" r:id="R51d7f85cb99d4178"/>
    <p:sldId xmlns:r="http://schemas.openxmlformats.org/officeDocument/2006/relationships" id="258" r:id="R98096c6ac6fe4a9b"/>
    <p:sldId xmlns:r="http://schemas.openxmlformats.org/officeDocument/2006/relationships" id="259" r:id="R19835b3ce6104c76"/>
    <p:sldId xmlns:r="http://schemas.openxmlformats.org/officeDocument/2006/relationships" id="260" r:id="R247a44cc6a814f9c"/>
    <p:sldId xmlns:r="http://schemas.openxmlformats.org/officeDocument/2006/relationships" id="261" r:id="Reb2bdefc27ce426b"/>
    <p:sldId xmlns:r="http://schemas.openxmlformats.org/officeDocument/2006/relationships" id="262" r:id="Ra7af7af6eea649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36dd807084b15" /><Relationship Type="http://schemas.openxmlformats.org/officeDocument/2006/relationships/slide" Target="/ppt/slides/slide1.xml" Id="Rd784bbbfba9844e9" /><Relationship Type="http://schemas.openxmlformats.org/officeDocument/2006/relationships/slide" Target="/ppt/slides/slide2.xml" Id="R51d7f85cb99d4178" /><Relationship Type="http://schemas.openxmlformats.org/officeDocument/2006/relationships/slide" Target="/ppt/slides/slide3.xml" Id="R98096c6ac6fe4a9b" /><Relationship Type="http://schemas.openxmlformats.org/officeDocument/2006/relationships/slide" Target="/ppt/slides/slide4.xml" Id="R19835b3ce6104c76" /><Relationship Type="http://schemas.openxmlformats.org/officeDocument/2006/relationships/slide" Target="/ppt/slides/slide5.xml" Id="R247a44cc6a814f9c" /><Relationship Type="http://schemas.openxmlformats.org/officeDocument/2006/relationships/slide" Target="/ppt/slides/slide6.xml" Id="Reb2bdefc27ce426b" /><Relationship Type="http://schemas.openxmlformats.org/officeDocument/2006/relationships/slide" Target="/ppt/slides/slide7.xml" Id="Ra7af7af6eea649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5022c1b4894f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f3bee3edc4587" /><Relationship Type="http://schemas.openxmlformats.org/officeDocument/2006/relationships/theme" Target="/ppt/slideMasters/theme/theme1.xml" Id="R06e4519ed7af47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8f3bee3edc45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fe9f8c5384e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4ec6f9d4a4d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76f8cfba44b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8a8ad4db244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b71e8844540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f82fb64484f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bc896d0e841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TOKA INVEST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 INVEST II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24 627 363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204 811 776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220 794 700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ULSTEIN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Vikemyra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915 852 521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