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ab8848fc8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c35f06fcc4313"/>
  </p:sldMasterIdLst>
  <p:sldIdLst>
    <p:sldId xmlns:r="http://schemas.openxmlformats.org/officeDocument/2006/relationships" id="256" r:id="R2c0b2a3a1cc34a37"/>
    <p:sldId xmlns:r="http://schemas.openxmlformats.org/officeDocument/2006/relationships" id="257" r:id="Rf022253cc11441b5"/>
    <p:sldId xmlns:r="http://schemas.openxmlformats.org/officeDocument/2006/relationships" id="258" r:id="R3de1a0c5df01431a"/>
    <p:sldId xmlns:r="http://schemas.openxmlformats.org/officeDocument/2006/relationships" id="259" r:id="R7d931a1ffe774ad9"/>
    <p:sldId xmlns:r="http://schemas.openxmlformats.org/officeDocument/2006/relationships" id="260" r:id="R8af39f1981a24471"/>
    <p:sldId xmlns:r="http://schemas.openxmlformats.org/officeDocument/2006/relationships" id="261" r:id="R7a9c545196bb48fa"/>
    <p:sldId xmlns:r="http://schemas.openxmlformats.org/officeDocument/2006/relationships" id="262" r:id="Rb9dae42437c841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c35f06fcc4313" /><Relationship Type="http://schemas.openxmlformats.org/officeDocument/2006/relationships/slide" Target="/ppt/slides/slide1.xml" Id="R2c0b2a3a1cc34a37" /><Relationship Type="http://schemas.openxmlformats.org/officeDocument/2006/relationships/slide" Target="/ppt/slides/slide2.xml" Id="Rf022253cc11441b5" /><Relationship Type="http://schemas.openxmlformats.org/officeDocument/2006/relationships/slide" Target="/ppt/slides/slide3.xml" Id="R3de1a0c5df01431a" /><Relationship Type="http://schemas.openxmlformats.org/officeDocument/2006/relationships/slide" Target="/ppt/slides/slide4.xml" Id="R7d931a1ffe774ad9" /><Relationship Type="http://schemas.openxmlformats.org/officeDocument/2006/relationships/slide" Target="/ppt/slides/slide5.xml" Id="R8af39f1981a24471" /><Relationship Type="http://schemas.openxmlformats.org/officeDocument/2006/relationships/slide" Target="/ppt/slides/slide6.xml" Id="R7a9c545196bb48fa" /><Relationship Type="http://schemas.openxmlformats.org/officeDocument/2006/relationships/slide" Target="/ppt/slides/slide7.xml" Id="Rb9dae42437c841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8db7d7539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9f7b2890b4a53" /><Relationship Type="http://schemas.openxmlformats.org/officeDocument/2006/relationships/theme" Target="/ppt/slideMasters/theme/theme1.xml" Id="Rce805f68989d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9f7b2890b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d45aea68a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e1aab4b9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3c568fdcf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39ab18d734e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69d6f6693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872232330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08bcf0b8e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