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31da6a7fb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835a073d744f6"/>
  </p:sldMasterIdLst>
  <p:sldIdLst>
    <p:sldId xmlns:r="http://schemas.openxmlformats.org/officeDocument/2006/relationships" id="256" r:id="R1410969284664d65"/>
    <p:sldId xmlns:r="http://schemas.openxmlformats.org/officeDocument/2006/relationships" id="257" r:id="R1bd1b42ac6034df5"/>
    <p:sldId xmlns:r="http://schemas.openxmlformats.org/officeDocument/2006/relationships" id="258" r:id="R86abe129e0d0410c"/>
    <p:sldId xmlns:r="http://schemas.openxmlformats.org/officeDocument/2006/relationships" id="259" r:id="Rd1589624cee548df"/>
    <p:sldId xmlns:r="http://schemas.openxmlformats.org/officeDocument/2006/relationships" id="260" r:id="Rced4e157aa3c4395"/>
    <p:sldId xmlns:r="http://schemas.openxmlformats.org/officeDocument/2006/relationships" id="261" r:id="R296b9bbd83814eb6"/>
    <p:sldId xmlns:r="http://schemas.openxmlformats.org/officeDocument/2006/relationships" id="262" r:id="R464bdc9e9c42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835a073d744f6" /><Relationship Type="http://schemas.openxmlformats.org/officeDocument/2006/relationships/slide" Target="/ppt/slides/slide1.xml" Id="R1410969284664d65" /><Relationship Type="http://schemas.openxmlformats.org/officeDocument/2006/relationships/slide" Target="/ppt/slides/slide2.xml" Id="R1bd1b42ac6034df5" /><Relationship Type="http://schemas.openxmlformats.org/officeDocument/2006/relationships/slide" Target="/ppt/slides/slide3.xml" Id="R86abe129e0d0410c" /><Relationship Type="http://schemas.openxmlformats.org/officeDocument/2006/relationships/slide" Target="/ppt/slides/slide4.xml" Id="Rd1589624cee548df" /><Relationship Type="http://schemas.openxmlformats.org/officeDocument/2006/relationships/slide" Target="/ppt/slides/slide5.xml" Id="Rced4e157aa3c4395" /><Relationship Type="http://schemas.openxmlformats.org/officeDocument/2006/relationships/slide" Target="/ppt/slides/slide6.xml" Id="R296b9bbd83814eb6" /><Relationship Type="http://schemas.openxmlformats.org/officeDocument/2006/relationships/slide" Target="/ppt/slides/slide7.xml" Id="R464bdc9e9c42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1b57d6ed7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e1828d50c4f9c" /><Relationship Type="http://schemas.openxmlformats.org/officeDocument/2006/relationships/theme" Target="/ppt/slideMasters/theme/theme1.xml" Id="Rfec5aa5cfa06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e1828d50c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2bcc9e30c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8908d9524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0a3febc8d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4f664db2d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cf4aa60d8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ba0f53d75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54943b4c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