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ab386198a044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b4c6c0bcc74a5c"/>
  </p:sldMasterIdLst>
  <p:sldIdLst>
    <p:sldId xmlns:r="http://schemas.openxmlformats.org/officeDocument/2006/relationships" id="256" r:id="R9b70c16d209741fb"/>
    <p:sldId xmlns:r="http://schemas.openxmlformats.org/officeDocument/2006/relationships" id="257" r:id="R9f606ed36c81467d"/>
    <p:sldId xmlns:r="http://schemas.openxmlformats.org/officeDocument/2006/relationships" id="258" r:id="R80dd71da93354962"/>
    <p:sldId xmlns:r="http://schemas.openxmlformats.org/officeDocument/2006/relationships" id="259" r:id="Rbbbfb8f7afde4bc9"/>
    <p:sldId xmlns:r="http://schemas.openxmlformats.org/officeDocument/2006/relationships" id="260" r:id="Rf84fe94f5904444c"/>
    <p:sldId xmlns:r="http://schemas.openxmlformats.org/officeDocument/2006/relationships" id="261" r:id="Rf1a8a6cef4214cda"/>
    <p:sldId xmlns:r="http://schemas.openxmlformats.org/officeDocument/2006/relationships" id="262" r:id="R8155db6aab0b4f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b4c6c0bcc74a5c" /><Relationship Type="http://schemas.openxmlformats.org/officeDocument/2006/relationships/slide" Target="/ppt/slides/slide1.xml" Id="R9b70c16d209741fb" /><Relationship Type="http://schemas.openxmlformats.org/officeDocument/2006/relationships/slide" Target="/ppt/slides/slide2.xml" Id="R9f606ed36c81467d" /><Relationship Type="http://schemas.openxmlformats.org/officeDocument/2006/relationships/slide" Target="/ppt/slides/slide3.xml" Id="R80dd71da93354962" /><Relationship Type="http://schemas.openxmlformats.org/officeDocument/2006/relationships/slide" Target="/ppt/slides/slide4.xml" Id="Rbbbfb8f7afde4bc9" /><Relationship Type="http://schemas.openxmlformats.org/officeDocument/2006/relationships/slide" Target="/ppt/slides/slide5.xml" Id="Rf84fe94f5904444c" /><Relationship Type="http://schemas.openxmlformats.org/officeDocument/2006/relationships/slide" Target="/ppt/slides/slide6.xml" Id="Rf1a8a6cef4214cda" /><Relationship Type="http://schemas.openxmlformats.org/officeDocument/2006/relationships/slide" Target="/ppt/slides/slide7.xml" Id="R8155db6aab0b4f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6c434eaec441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ab6e0ecf54202" /><Relationship Type="http://schemas.openxmlformats.org/officeDocument/2006/relationships/theme" Target="/ppt/slideMasters/theme/theme1.xml" Id="Ra43a2408867d4d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8ab6e0ecf542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df6bdaf514e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4332b2e3c45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92cf63d2349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ed02685bc48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d9b59458d49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aa96f80f446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b9aa3cd954e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SJS AS ble etablert [år] og holder til i Nordfjordeid.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−30 574 105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−5 736 778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224 392 005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258 803 737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SVEN-JØRGEN STRØMMEN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Nordfjordvegen 4671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6770 Nordfjordeid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915 979 513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SJS AS</a:t>
            </a:r>
          </a:p>
        </p:txBody>
      </p:sp>
    </p:spTree>
  </p:cSld>
  <p:clrMapOvr>
    <a:masterClrMapping xmlns:a="http://schemas.openxmlformats.org/drawingml/2006/main"/>
  </p:clrMapOvr>
</p:sld>
</file>