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d9920b880249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0e35cc4a844c7"/>
  </p:sldMasterIdLst>
  <p:sldIdLst>
    <p:sldId xmlns:r="http://schemas.openxmlformats.org/officeDocument/2006/relationships" id="256" r:id="Rff343389adb346ce"/>
    <p:sldId xmlns:r="http://schemas.openxmlformats.org/officeDocument/2006/relationships" id="257" r:id="R32b1d48b2d124afa"/>
    <p:sldId xmlns:r="http://schemas.openxmlformats.org/officeDocument/2006/relationships" id="258" r:id="R18869354f7144a24"/>
    <p:sldId xmlns:r="http://schemas.openxmlformats.org/officeDocument/2006/relationships" id="259" r:id="Rc41f643a560b48ae"/>
    <p:sldId xmlns:r="http://schemas.openxmlformats.org/officeDocument/2006/relationships" id="260" r:id="R28e9b71757ea4015"/>
    <p:sldId xmlns:r="http://schemas.openxmlformats.org/officeDocument/2006/relationships" id="261" r:id="R8faeeebdd5ad417c"/>
    <p:sldId xmlns:r="http://schemas.openxmlformats.org/officeDocument/2006/relationships" id="262" r:id="Rfd6b49293902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0e35cc4a844c7" /><Relationship Type="http://schemas.openxmlformats.org/officeDocument/2006/relationships/slide" Target="/ppt/slides/slide1.xml" Id="Rff343389adb346ce" /><Relationship Type="http://schemas.openxmlformats.org/officeDocument/2006/relationships/slide" Target="/ppt/slides/slide2.xml" Id="R32b1d48b2d124afa" /><Relationship Type="http://schemas.openxmlformats.org/officeDocument/2006/relationships/slide" Target="/ppt/slides/slide3.xml" Id="R18869354f7144a24" /><Relationship Type="http://schemas.openxmlformats.org/officeDocument/2006/relationships/slide" Target="/ppt/slides/slide4.xml" Id="Rc41f643a560b48ae" /><Relationship Type="http://schemas.openxmlformats.org/officeDocument/2006/relationships/slide" Target="/ppt/slides/slide5.xml" Id="R28e9b71757ea4015" /><Relationship Type="http://schemas.openxmlformats.org/officeDocument/2006/relationships/slide" Target="/ppt/slides/slide6.xml" Id="R8faeeebdd5ad417c" /><Relationship Type="http://schemas.openxmlformats.org/officeDocument/2006/relationships/slide" Target="/ppt/slides/slide7.xml" Id="Rfd6b49293902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a817d0b74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2c6cdd8d347a7" /><Relationship Type="http://schemas.openxmlformats.org/officeDocument/2006/relationships/theme" Target="/ppt/slideMasters/theme/theme1.xml" Id="Rdf8127a3a0614a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d2c6cdd8d347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37993a1ec4a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338aa13146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c9cd883143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9f11429c14b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3ab98dcf743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849b0236843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00b98ee3542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