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221747bbf441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4bdcd4b17c4bbd"/>
  </p:sldMasterIdLst>
  <p:sldIdLst>
    <p:sldId xmlns:r="http://schemas.openxmlformats.org/officeDocument/2006/relationships" id="256" r:id="R573d70aeb3a9400d"/>
    <p:sldId xmlns:r="http://schemas.openxmlformats.org/officeDocument/2006/relationships" id="257" r:id="Rf7ed6c946e1644f0"/>
    <p:sldId xmlns:r="http://schemas.openxmlformats.org/officeDocument/2006/relationships" id="258" r:id="Rb0b18df8711c4121"/>
    <p:sldId xmlns:r="http://schemas.openxmlformats.org/officeDocument/2006/relationships" id="259" r:id="Rec972064561547f7"/>
    <p:sldId xmlns:r="http://schemas.openxmlformats.org/officeDocument/2006/relationships" id="260" r:id="Rb6c9ac8b1a3045c1"/>
    <p:sldId xmlns:r="http://schemas.openxmlformats.org/officeDocument/2006/relationships" id="261" r:id="R4399e27f65ad466a"/>
    <p:sldId xmlns:r="http://schemas.openxmlformats.org/officeDocument/2006/relationships" id="262" r:id="Re65fabdac0164c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4bdcd4b17c4bbd" /><Relationship Type="http://schemas.openxmlformats.org/officeDocument/2006/relationships/slide" Target="/ppt/slides/slide1.xml" Id="R573d70aeb3a9400d" /><Relationship Type="http://schemas.openxmlformats.org/officeDocument/2006/relationships/slide" Target="/ppt/slides/slide2.xml" Id="Rf7ed6c946e1644f0" /><Relationship Type="http://schemas.openxmlformats.org/officeDocument/2006/relationships/slide" Target="/ppt/slides/slide3.xml" Id="Rb0b18df8711c4121" /><Relationship Type="http://schemas.openxmlformats.org/officeDocument/2006/relationships/slide" Target="/ppt/slides/slide4.xml" Id="Rec972064561547f7" /><Relationship Type="http://schemas.openxmlformats.org/officeDocument/2006/relationships/slide" Target="/ppt/slides/slide5.xml" Id="Rb6c9ac8b1a3045c1" /><Relationship Type="http://schemas.openxmlformats.org/officeDocument/2006/relationships/slide" Target="/ppt/slides/slide6.xml" Id="R4399e27f65ad466a" /><Relationship Type="http://schemas.openxmlformats.org/officeDocument/2006/relationships/slide" Target="/ppt/slides/slide7.xml" Id="Re65fabdac0164c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4f325647a748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bc9a3d3e84cbf" /><Relationship Type="http://schemas.openxmlformats.org/officeDocument/2006/relationships/theme" Target="/ppt/slideMasters/theme/theme1.xml" Id="Rc4634c21ef4e41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fbc9a3d3e84c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532f1c0974c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dfe271b6a4a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7b94ae88d42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8ad1cb4f941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9843f8ccc42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16c6b544948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8c635aac84f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SANA PHARMA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SANA PHARMA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225 894 637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−29 496 396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104 262 610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533 349 142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620 444 662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HELSE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TELECOM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916 070 721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