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72e523fa164f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5fdb8c124346f6"/>
  </p:sldMasterIdLst>
  <p:sldIdLst>
    <p:sldId xmlns:r="http://schemas.openxmlformats.org/officeDocument/2006/relationships" id="256" r:id="R26a77a5f498a43c8"/>
    <p:sldId xmlns:r="http://schemas.openxmlformats.org/officeDocument/2006/relationships" id="257" r:id="R83d83a05d9ec4839"/>
    <p:sldId xmlns:r="http://schemas.openxmlformats.org/officeDocument/2006/relationships" id="258" r:id="R3b4c29845d6d4d4f"/>
    <p:sldId xmlns:r="http://schemas.openxmlformats.org/officeDocument/2006/relationships" id="259" r:id="R3a6f8c3050ff4f23"/>
    <p:sldId xmlns:r="http://schemas.openxmlformats.org/officeDocument/2006/relationships" id="260" r:id="Rb1e72f1f83154460"/>
    <p:sldId xmlns:r="http://schemas.openxmlformats.org/officeDocument/2006/relationships" id="261" r:id="R80d66048f461409f"/>
    <p:sldId xmlns:r="http://schemas.openxmlformats.org/officeDocument/2006/relationships" id="262" r:id="R59bd3df965164c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5fdb8c124346f6" /><Relationship Type="http://schemas.openxmlformats.org/officeDocument/2006/relationships/slide" Target="/ppt/slides/slide1.xml" Id="R26a77a5f498a43c8" /><Relationship Type="http://schemas.openxmlformats.org/officeDocument/2006/relationships/slide" Target="/ppt/slides/slide2.xml" Id="R83d83a05d9ec4839" /><Relationship Type="http://schemas.openxmlformats.org/officeDocument/2006/relationships/slide" Target="/ppt/slides/slide3.xml" Id="R3b4c29845d6d4d4f" /><Relationship Type="http://schemas.openxmlformats.org/officeDocument/2006/relationships/slide" Target="/ppt/slides/slide4.xml" Id="R3a6f8c3050ff4f23" /><Relationship Type="http://schemas.openxmlformats.org/officeDocument/2006/relationships/slide" Target="/ppt/slides/slide5.xml" Id="Rb1e72f1f83154460" /><Relationship Type="http://schemas.openxmlformats.org/officeDocument/2006/relationships/slide" Target="/ppt/slides/slide6.xml" Id="R80d66048f461409f" /><Relationship Type="http://schemas.openxmlformats.org/officeDocument/2006/relationships/slide" Target="/ppt/slides/slide7.xml" Id="R59bd3df965164c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d2d084ad5947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98a2e3ad1c4672" /><Relationship Type="http://schemas.openxmlformats.org/officeDocument/2006/relationships/theme" Target="/ppt/slideMasters/theme/theme1.xml" Id="R34d224e3814646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98a2e3ad1c46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81d0152f7642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4f2f781c147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f22d840f1c4f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636633b3324d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b5491deeb14d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a93ece7b9247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4a423b92ff4e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REINETUN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REINETUN AS ble etablert [år] og holder til i Ørsta.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475 000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424 265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339 917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6 694 877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6 912 886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MYKLEBUST VEGAR BØE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Dalevegen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6154 Ørsta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916 136 331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