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d46c8b365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3472874354fb6"/>
  </p:sldMasterIdLst>
  <p:sldIdLst>
    <p:sldId xmlns:r="http://schemas.openxmlformats.org/officeDocument/2006/relationships" id="256" r:id="R851be1f289ef49f7"/>
    <p:sldId xmlns:r="http://schemas.openxmlformats.org/officeDocument/2006/relationships" id="257" r:id="R97dec3257ad442a3"/>
    <p:sldId xmlns:r="http://schemas.openxmlformats.org/officeDocument/2006/relationships" id="258" r:id="Ra995b777b3164cd6"/>
    <p:sldId xmlns:r="http://schemas.openxmlformats.org/officeDocument/2006/relationships" id="259" r:id="Rde57be5fcfc64fb0"/>
    <p:sldId xmlns:r="http://schemas.openxmlformats.org/officeDocument/2006/relationships" id="260" r:id="R7ca6f15eae534a0f"/>
    <p:sldId xmlns:r="http://schemas.openxmlformats.org/officeDocument/2006/relationships" id="261" r:id="Rd23857f13b9e478a"/>
    <p:sldId xmlns:r="http://schemas.openxmlformats.org/officeDocument/2006/relationships" id="262" r:id="R38c086167b564e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3472874354fb6" /><Relationship Type="http://schemas.openxmlformats.org/officeDocument/2006/relationships/slide" Target="/ppt/slides/slide1.xml" Id="R851be1f289ef49f7" /><Relationship Type="http://schemas.openxmlformats.org/officeDocument/2006/relationships/slide" Target="/ppt/slides/slide2.xml" Id="R97dec3257ad442a3" /><Relationship Type="http://schemas.openxmlformats.org/officeDocument/2006/relationships/slide" Target="/ppt/slides/slide3.xml" Id="Ra995b777b3164cd6" /><Relationship Type="http://schemas.openxmlformats.org/officeDocument/2006/relationships/slide" Target="/ppt/slides/slide4.xml" Id="Rde57be5fcfc64fb0" /><Relationship Type="http://schemas.openxmlformats.org/officeDocument/2006/relationships/slide" Target="/ppt/slides/slide5.xml" Id="R7ca6f15eae534a0f" /><Relationship Type="http://schemas.openxmlformats.org/officeDocument/2006/relationships/slide" Target="/ppt/slides/slide6.xml" Id="Rd23857f13b9e478a" /><Relationship Type="http://schemas.openxmlformats.org/officeDocument/2006/relationships/slide" Target="/ppt/slides/slide7.xml" Id="R38c086167b564e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745d394e7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32321ec154aec" /><Relationship Type="http://schemas.openxmlformats.org/officeDocument/2006/relationships/theme" Target="/ppt/slideMasters/theme/theme1.xml" Id="R1bcd951d5ca1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32321ec15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618a2ff06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76d72a31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c6d2a0c49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dbab8565b49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c6094f908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207acd2d1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1a176fecc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