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aad0dd1a1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c19d2499a4d31"/>
  </p:sldMasterIdLst>
  <p:sldIdLst>
    <p:sldId xmlns:r="http://schemas.openxmlformats.org/officeDocument/2006/relationships" id="256" r:id="R035ab47e03694e7c"/>
    <p:sldId xmlns:r="http://schemas.openxmlformats.org/officeDocument/2006/relationships" id="257" r:id="R513f72b0b57248f4"/>
    <p:sldId xmlns:r="http://schemas.openxmlformats.org/officeDocument/2006/relationships" id="258" r:id="Rfd95fa11abe2482a"/>
    <p:sldId xmlns:r="http://schemas.openxmlformats.org/officeDocument/2006/relationships" id="259" r:id="R849bc7b225294b5d"/>
    <p:sldId xmlns:r="http://schemas.openxmlformats.org/officeDocument/2006/relationships" id="260" r:id="R96704738ec0b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19d2499a4d31" /><Relationship Type="http://schemas.openxmlformats.org/officeDocument/2006/relationships/slide" Target="/ppt/slides/slide1.xml" Id="R035ab47e03694e7c" /><Relationship Type="http://schemas.openxmlformats.org/officeDocument/2006/relationships/slide" Target="/ppt/slides/slide2.xml" Id="R513f72b0b57248f4" /><Relationship Type="http://schemas.openxmlformats.org/officeDocument/2006/relationships/slide" Target="/ppt/slides/slide3.xml" Id="Rfd95fa11abe2482a" /><Relationship Type="http://schemas.openxmlformats.org/officeDocument/2006/relationships/slide" Target="/ppt/slides/slide4.xml" Id="R849bc7b225294b5d" /><Relationship Type="http://schemas.openxmlformats.org/officeDocument/2006/relationships/slide" Target="/ppt/slides/slide5.xml" Id="R96704738ec0b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7287b0bb9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dddc58d524688" /><Relationship Type="http://schemas.openxmlformats.org/officeDocument/2006/relationships/theme" Target="/ppt/slideMasters/theme/theme1.xml" Id="Re18756e348ed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dddc58d52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286914005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383b4e15c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c4af7915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fc2056f7f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a3d88586d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