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61e2d3b67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3808e0d91d4379"/>
  </p:sldMasterIdLst>
  <p:sldIdLst>
    <p:sldId xmlns:r="http://schemas.openxmlformats.org/officeDocument/2006/relationships" id="256" r:id="Re63099fd8d2f465c"/>
    <p:sldId xmlns:r="http://schemas.openxmlformats.org/officeDocument/2006/relationships" id="257" r:id="R7f8e4c7700984042"/>
    <p:sldId xmlns:r="http://schemas.openxmlformats.org/officeDocument/2006/relationships" id="258" r:id="R8d84a6bd5c70464c"/>
    <p:sldId xmlns:r="http://schemas.openxmlformats.org/officeDocument/2006/relationships" id="259" r:id="R453d564404f44ef5"/>
    <p:sldId xmlns:r="http://schemas.openxmlformats.org/officeDocument/2006/relationships" id="260" r:id="R5160d91e0a784dcb"/>
    <p:sldId xmlns:r="http://schemas.openxmlformats.org/officeDocument/2006/relationships" id="261" r:id="R9b42ef3509604f78"/>
    <p:sldId xmlns:r="http://schemas.openxmlformats.org/officeDocument/2006/relationships" id="262" r:id="Rb7aefad4203846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808e0d91d4379" /><Relationship Type="http://schemas.openxmlformats.org/officeDocument/2006/relationships/slide" Target="/ppt/slides/slide1.xml" Id="Re63099fd8d2f465c" /><Relationship Type="http://schemas.openxmlformats.org/officeDocument/2006/relationships/slide" Target="/ppt/slides/slide2.xml" Id="R7f8e4c7700984042" /><Relationship Type="http://schemas.openxmlformats.org/officeDocument/2006/relationships/slide" Target="/ppt/slides/slide3.xml" Id="R8d84a6bd5c70464c" /><Relationship Type="http://schemas.openxmlformats.org/officeDocument/2006/relationships/slide" Target="/ppt/slides/slide4.xml" Id="R453d564404f44ef5" /><Relationship Type="http://schemas.openxmlformats.org/officeDocument/2006/relationships/slide" Target="/ppt/slides/slide5.xml" Id="R5160d91e0a784dcb" /><Relationship Type="http://schemas.openxmlformats.org/officeDocument/2006/relationships/slide" Target="/ppt/slides/slide6.xml" Id="R9b42ef3509604f78" /><Relationship Type="http://schemas.openxmlformats.org/officeDocument/2006/relationships/slide" Target="/ppt/slides/slide7.xml" Id="Rb7aefad4203846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0a78fb113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02e0e8a994c88" /><Relationship Type="http://schemas.openxmlformats.org/officeDocument/2006/relationships/theme" Target="/ppt/slideMasters/theme/theme1.xml" Id="Redd96d8749cd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02e0e8a99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3c40cbd49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ef7f73978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a331decb3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c683a9d0c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38e8d3d4f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b5da231c640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26c02dcef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