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2316d95d9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443de14bd44711"/>
  </p:sldMasterIdLst>
  <p:sldIdLst>
    <p:sldId xmlns:r="http://schemas.openxmlformats.org/officeDocument/2006/relationships" id="256" r:id="Rcff22225a5444e3f"/>
    <p:sldId xmlns:r="http://schemas.openxmlformats.org/officeDocument/2006/relationships" id="257" r:id="R4dc38b89ed9a4741"/>
    <p:sldId xmlns:r="http://schemas.openxmlformats.org/officeDocument/2006/relationships" id="258" r:id="R45f8aa1f527949dc"/>
    <p:sldId xmlns:r="http://schemas.openxmlformats.org/officeDocument/2006/relationships" id="259" r:id="R6cb33ad48dc542fa"/>
    <p:sldId xmlns:r="http://schemas.openxmlformats.org/officeDocument/2006/relationships" id="260" r:id="Ra23bec7b60b3495c"/>
    <p:sldId xmlns:r="http://schemas.openxmlformats.org/officeDocument/2006/relationships" id="261" r:id="Rd5ca0e38f3b943e4"/>
    <p:sldId xmlns:r="http://schemas.openxmlformats.org/officeDocument/2006/relationships" id="262" r:id="R0f4e2b3c9806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43de14bd44711" /><Relationship Type="http://schemas.openxmlformats.org/officeDocument/2006/relationships/slide" Target="/ppt/slides/slide1.xml" Id="Rcff22225a5444e3f" /><Relationship Type="http://schemas.openxmlformats.org/officeDocument/2006/relationships/slide" Target="/ppt/slides/slide2.xml" Id="R4dc38b89ed9a4741" /><Relationship Type="http://schemas.openxmlformats.org/officeDocument/2006/relationships/slide" Target="/ppt/slides/slide3.xml" Id="R45f8aa1f527949dc" /><Relationship Type="http://schemas.openxmlformats.org/officeDocument/2006/relationships/slide" Target="/ppt/slides/slide4.xml" Id="R6cb33ad48dc542fa" /><Relationship Type="http://schemas.openxmlformats.org/officeDocument/2006/relationships/slide" Target="/ppt/slides/slide5.xml" Id="Ra23bec7b60b3495c" /><Relationship Type="http://schemas.openxmlformats.org/officeDocument/2006/relationships/slide" Target="/ppt/slides/slide6.xml" Id="Rd5ca0e38f3b943e4" /><Relationship Type="http://schemas.openxmlformats.org/officeDocument/2006/relationships/slide" Target="/ppt/slides/slide7.xml" Id="R0f4e2b3c9806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36f7e8bf5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21caa4c8a471c" /><Relationship Type="http://schemas.openxmlformats.org/officeDocument/2006/relationships/theme" Target="/ppt/slideMasters/theme/theme1.xml" Id="R33ec7d3173f6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21caa4c8a47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4071a6c01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1d267228f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4d18d75b2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d4e86d82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6030c82f144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56e75adcb4b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27cf64bf9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TOLLOFSEN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TOLLOFSEN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3 968 668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1 981 362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TOLLOFSEN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Knutsons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TOLLOFSEN AS</a:t>
            </a:r>
          </a:p>
        </p:txBody>
      </p:sp>
    </p:spTree>
  </p:cSld>
  <p:clrMapOvr>
    <a:masterClrMapping xmlns:a="http://schemas.openxmlformats.org/drawingml/2006/main"/>
  </p:clrMapOvr>
</p:sld>
</file>