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7fb5284c9b49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2c9f52bda047ef"/>
  </p:sldMasterIdLst>
  <p:sldIdLst>
    <p:sldId xmlns:r="http://schemas.openxmlformats.org/officeDocument/2006/relationships" id="256" r:id="R7ca59867eb6748a5"/>
    <p:sldId xmlns:r="http://schemas.openxmlformats.org/officeDocument/2006/relationships" id="257" r:id="R6a84eddfdb714035"/>
    <p:sldId xmlns:r="http://schemas.openxmlformats.org/officeDocument/2006/relationships" id="258" r:id="Rb4d2229a8eb149e4"/>
    <p:sldId xmlns:r="http://schemas.openxmlformats.org/officeDocument/2006/relationships" id="259" r:id="Rc36b854af6514860"/>
    <p:sldId xmlns:r="http://schemas.openxmlformats.org/officeDocument/2006/relationships" id="260" r:id="R2505a850e2894128"/>
    <p:sldId xmlns:r="http://schemas.openxmlformats.org/officeDocument/2006/relationships" id="261" r:id="R177b8696131243be"/>
    <p:sldId xmlns:r="http://schemas.openxmlformats.org/officeDocument/2006/relationships" id="262" r:id="Rd07703dfd5f340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c9f52bda047ef" /><Relationship Type="http://schemas.openxmlformats.org/officeDocument/2006/relationships/slide" Target="/ppt/slides/slide1.xml" Id="R7ca59867eb6748a5" /><Relationship Type="http://schemas.openxmlformats.org/officeDocument/2006/relationships/slide" Target="/ppt/slides/slide2.xml" Id="R6a84eddfdb714035" /><Relationship Type="http://schemas.openxmlformats.org/officeDocument/2006/relationships/slide" Target="/ppt/slides/slide3.xml" Id="Rb4d2229a8eb149e4" /><Relationship Type="http://schemas.openxmlformats.org/officeDocument/2006/relationships/slide" Target="/ppt/slides/slide4.xml" Id="Rc36b854af6514860" /><Relationship Type="http://schemas.openxmlformats.org/officeDocument/2006/relationships/slide" Target="/ppt/slides/slide5.xml" Id="R2505a850e2894128" /><Relationship Type="http://schemas.openxmlformats.org/officeDocument/2006/relationships/slide" Target="/ppt/slides/slide6.xml" Id="R177b8696131243be" /><Relationship Type="http://schemas.openxmlformats.org/officeDocument/2006/relationships/slide" Target="/ppt/slides/slide7.xml" Id="Rd07703dfd5f340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36bddcf4249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9e446dece4490" /><Relationship Type="http://schemas.openxmlformats.org/officeDocument/2006/relationships/theme" Target="/ppt/slideMasters/theme/theme1.xml" Id="R53e00c13a23444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e9e446dece44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d857969e14f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6d1c7b0cc44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e285963014f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c7dd7078141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4e9de1c184a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81f2b3a3b4d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5e78302294d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UNIKFOTO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−164 731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102 484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RANJBAR BEHZAD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916 202 113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