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7b27b7e2f841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cb1f95ec3a48d4"/>
  </p:sldMasterIdLst>
  <p:sldIdLst>
    <p:sldId xmlns:r="http://schemas.openxmlformats.org/officeDocument/2006/relationships" id="256" r:id="R5dc078421ba74ba6"/>
    <p:sldId xmlns:r="http://schemas.openxmlformats.org/officeDocument/2006/relationships" id="257" r:id="R24b5bdb691ce4de8"/>
    <p:sldId xmlns:r="http://schemas.openxmlformats.org/officeDocument/2006/relationships" id="258" r:id="Rcc73f541915d4ad5"/>
    <p:sldId xmlns:r="http://schemas.openxmlformats.org/officeDocument/2006/relationships" id="259" r:id="Rb8a09929d87b4571"/>
    <p:sldId xmlns:r="http://schemas.openxmlformats.org/officeDocument/2006/relationships" id="260" r:id="Rfa7a53b6b4854a25"/>
    <p:sldId xmlns:r="http://schemas.openxmlformats.org/officeDocument/2006/relationships" id="261" r:id="R49a0658ea3e04fe6"/>
    <p:sldId xmlns:r="http://schemas.openxmlformats.org/officeDocument/2006/relationships" id="262" r:id="Rbf5b253788234a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cb1f95ec3a48d4" /><Relationship Type="http://schemas.openxmlformats.org/officeDocument/2006/relationships/slide" Target="/ppt/slides/slide1.xml" Id="R5dc078421ba74ba6" /><Relationship Type="http://schemas.openxmlformats.org/officeDocument/2006/relationships/slide" Target="/ppt/slides/slide2.xml" Id="R24b5bdb691ce4de8" /><Relationship Type="http://schemas.openxmlformats.org/officeDocument/2006/relationships/slide" Target="/ppt/slides/slide3.xml" Id="Rcc73f541915d4ad5" /><Relationship Type="http://schemas.openxmlformats.org/officeDocument/2006/relationships/slide" Target="/ppt/slides/slide4.xml" Id="Rb8a09929d87b4571" /><Relationship Type="http://schemas.openxmlformats.org/officeDocument/2006/relationships/slide" Target="/ppt/slides/slide5.xml" Id="Rfa7a53b6b4854a25" /><Relationship Type="http://schemas.openxmlformats.org/officeDocument/2006/relationships/slide" Target="/ppt/slides/slide6.xml" Id="R49a0658ea3e04fe6" /><Relationship Type="http://schemas.openxmlformats.org/officeDocument/2006/relationships/slide" Target="/ppt/slides/slide7.xml" Id="Rbf5b253788234a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7611f3648e4f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4f9085f5241e1" /><Relationship Type="http://schemas.openxmlformats.org/officeDocument/2006/relationships/theme" Target="/ppt/slideMasters/theme/theme1.xml" Id="R795c2590c5b14b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b4f9085f5241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6c648119142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ab3aa2a9c44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5418cbd37040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11e1da763744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ab2162a304b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cee2ef82743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b4cb3120047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LØVÅS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LØVÅS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LØVÅS RØR AS ble etablert [år] og holder til i Båtstø.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LØVÅS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LØVÅS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LØVÅS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15 768 170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778 614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583 257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876 381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3 887 439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LØVÅS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V-L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LØVÅS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Høvikskogen 25A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3477 Båtstø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thorbjorn@lovasror.no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www.lovasror.no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916 217 552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LØVÅS RØR AS</a:t>
            </a:r>
          </a:p>
        </p:txBody>
      </p:sp>
    </p:spTree>
  </p:cSld>
  <p:clrMapOvr>
    <a:masterClrMapping xmlns:a="http://schemas.openxmlformats.org/drawingml/2006/main"/>
  </p:clrMapOvr>
</p:sld>
</file>