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f70ebe2dd3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e90bfb1d4415e"/>
  </p:sldMasterIdLst>
  <p:sldIdLst>
    <p:sldId xmlns:r="http://schemas.openxmlformats.org/officeDocument/2006/relationships" id="256" r:id="R69e44c15c89f4d04"/>
    <p:sldId xmlns:r="http://schemas.openxmlformats.org/officeDocument/2006/relationships" id="257" r:id="R22f49c9dbce5477d"/>
    <p:sldId xmlns:r="http://schemas.openxmlformats.org/officeDocument/2006/relationships" id="258" r:id="Re9429e4c04b34eea"/>
    <p:sldId xmlns:r="http://schemas.openxmlformats.org/officeDocument/2006/relationships" id="259" r:id="Rf86e3b09bc394bae"/>
    <p:sldId xmlns:r="http://schemas.openxmlformats.org/officeDocument/2006/relationships" id="260" r:id="R1bda0f4f39354e34"/>
    <p:sldId xmlns:r="http://schemas.openxmlformats.org/officeDocument/2006/relationships" id="261" r:id="R64ed5999887c4e72"/>
    <p:sldId xmlns:r="http://schemas.openxmlformats.org/officeDocument/2006/relationships" id="262" r:id="Re444d3d064f3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e90bfb1d4415e" /><Relationship Type="http://schemas.openxmlformats.org/officeDocument/2006/relationships/slide" Target="/ppt/slides/slide1.xml" Id="R69e44c15c89f4d04" /><Relationship Type="http://schemas.openxmlformats.org/officeDocument/2006/relationships/slide" Target="/ppt/slides/slide2.xml" Id="R22f49c9dbce5477d" /><Relationship Type="http://schemas.openxmlformats.org/officeDocument/2006/relationships/slide" Target="/ppt/slides/slide3.xml" Id="Re9429e4c04b34eea" /><Relationship Type="http://schemas.openxmlformats.org/officeDocument/2006/relationships/slide" Target="/ppt/slides/slide4.xml" Id="Rf86e3b09bc394bae" /><Relationship Type="http://schemas.openxmlformats.org/officeDocument/2006/relationships/slide" Target="/ppt/slides/slide5.xml" Id="R1bda0f4f39354e34" /><Relationship Type="http://schemas.openxmlformats.org/officeDocument/2006/relationships/slide" Target="/ppt/slides/slide6.xml" Id="R64ed5999887c4e72" /><Relationship Type="http://schemas.openxmlformats.org/officeDocument/2006/relationships/slide" Target="/ppt/slides/slide7.xml" Id="Re444d3d064f3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0a7ef82d1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c99a752dc4aac" /><Relationship Type="http://schemas.openxmlformats.org/officeDocument/2006/relationships/theme" Target="/ppt/slideMasters/theme/theme1.xml" Id="Rc5afacbce56f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c99a752dc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6bf7aee2b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6cf8300b4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c54489dbd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81da5fd70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556427491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ea300d6a64d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03f80c0f4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