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3eee26006b438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b5ac9b1eb374f0c"/>
  </p:sldMasterIdLst>
  <p:sldIdLst>
    <p:sldId xmlns:r="http://schemas.openxmlformats.org/officeDocument/2006/relationships" id="256" r:id="R5099c85558cd4989"/>
    <p:sldId xmlns:r="http://schemas.openxmlformats.org/officeDocument/2006/relationships" id="257" r:id="R3b4e80c519504153"/>
    <p:sldId xmlns:r="http://schemas.openxmlformats.org/officeDocument/2006/relationships" id="258" r:id="R0afb34aeb89b43e5"/>
    <p:sldId xmlns:r="http://schemas.openxmlformats.org/officeDocument/2006/relationships" id="259" r:id="R36c68d6cb507412e"/>
    <p:sldId xmlns:r="http://schemas.openxmlformats.org/officeDocument/2006/relationships" id="260" r:id="R06590aeffcbf48c7"/>
    <p:sldId xmlns:r="http://schemas.openxmlformats.org/officeDocument/2006/relationships" id="261" r:id="Rd0853e1a163340de"/>
    <p:sldId xmlns:r="http://schemas.openxmlformats.org/officeDocument/2006/relationships" id="262" r:id="Re94b763cbab343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5ac9b1eb374f0c" /><Relationship Type="http://schemas.openxmlformats.org/officeDocument/2006/relationships/slide" Target="/ppt/slides/slide1.xml" Id="R5099c85558cd4989" /><Relationship Type="http://schemas.openxmlformats.org/officeDocument/2006/relationships/slide" Target="/ppt/slides/slide2.xml" Id="R3b4e80c519504153" /><Relationship Type="http://schemas.openxmlformats.org/officeDocument/2006/relationships/slide" Target="/ppt/slides/slide3.xml" Id="R0afb34aeb89b43e5" /><Relationship Type="http://schemas.openxmlformats.org/officeDocument/2006/relationships/slide" Target="/ppt/slides/slide4.xml" Id="R36c68d6cb507412e" /><Relationship Type="http://schemas.openxmlformats.org/officeDocument/2006/relationships/slide" Target="/ppt/slides/slide5.xml" Id="R06590aeffcbf48c7" /><Relationship Type="http://schemas.openxmlformats.org/officeDocument/2006/relationships/slide" Target="/ppt/slides/slide6.xml" Id="Rd0853e1a163340de" /><Relationship Type="http://schemas.openxmlformats.org/officeDocument/2006/relationships/slide" Target="/ppt/slides/slide7.xml" Id="Re94b763cbab343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9390883f7346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5ec733a274c46" /><Relationship Type="http://schemas.openxmlformats.org/officeDocument/2006/relationships/theme" Target="/ppt/slideMasters/theme/theme1.xml" Id="R9356679f63ec46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d5ec733a274c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00d2905944c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3ca9389bd4d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cb30949da47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0d98a784743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2ef4fb54241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694accd0247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1d98e5c584f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NICLAS BERNTSEN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NICLAS BERNTSEN INVEST AS ble etablert [år] og holder til i Brumunddal.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320 946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653 870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750 105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BERNTSEN NICLAS SØRLIEN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Narudveg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2383 Brumunddal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916 366 752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NICLAS BERNTSEN INVEST AS</a:t>
            </a:r>
          </a:p>
        </p:txBody>
      </p:sp>
    </p:spTree>
  </p:cSld>
  <p:clrMapOvr>
    <a:masterClrMapping xmlns:a="http://schemas.openxmlformats.org/drawingml/2006/main"/>
  </p:clrMapOvr>
</p:sld>
</file>