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0b1c4e896940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2092b0785c424c"/>
  </p:sldMasterIdLst>
  <p:sldIdLst>
    <p:sldId xmlns:r="http://schemas.openxmlformats.org/officeDocument/2006/relationships" id="256" r:id="R28b041daf1ff4705"/>
    <p:sldId xmlns:r="http://schemas.openxmlformats.org/officeDocument/2006/relationships" id="257" r:id="R6354a11329c54639"/>
    <p:sldId xmlns:r="http://schemas.openxmlformats.org/officeDocument/2006/relationships" id="258" r:id="Rd44c6130ad6b46a2"/>
    <p:sldId xmlns:r="http://schemas.openxmlformats.org/officeDocument/2006/relationships" id="259" r:id="R03aed70fb25b4d52"/>
    <p:sldId xmlns:r="http://schemas.openxmlformats.org/officeDocument/2006/relationships" id="260" r:id="R2868d8facc5d46fc"/>
    <p:sldId xmlns:r="http://schemas.openxmlformats.org/officeDocument/2006/relationships" id="261" r:id="Rd02ac717f87142e3"/>
    <p:sldId xmlns:r="http://schemas.openxmlformats.org/officeDocument/2006/relationships" id="262" r:id="Rdcc1c09c561c4b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092b0785c424c" /><Relationship Type="http://schemas.openxmlformats.org/officeDocument/2006/relationships/slide" Target="/ppt/slides/slide1.xml" Id="R28b041daf1ff4705" /><Relationship Type="http://schemas.openxmlformats.org/officeDocument/2006/relationships/slide" Target="/ppt/slides/slide2.xml" Id="R6354a11329c54639" /><Relationship Type="http://schemas.openxmlformats.org/officeDocument/2006/relationships/slide" Target="/ppt/slides/slide3.xml" Id="Rd44c6130ad6b46a2" /><Relationship Type="http://schemas.openxmlformats.org/officeDocument/2006/relationships/slide" Target="/ppt/slides/slide4.xml" Id="R03aed70fb25b4d52" /><Relationship Type="http://schemas.openxmlformats.org/officeDocument/2006/relationships/slide" Target="/ppt/slides/slide5.xml" Id="R2868d8facc5d46fc" /><Relationship Type="http://schemas.openxmlformats.org/officeDocument/2006/relationships/slide" Target="/ppt/slides/slide6.xml" Id="Rd02ac717f87142e3" /><Relationship Type="http://schemas.openxmlformats.org/officeDocument/2006/relationships/slide" Target="/ppt/slides/slide7.xml" Id="Rdcc1c09c561c4b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3d8daedee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b69a51a1b42b5" /><Relationship Type="http://schemas.openxmlformats.org/officeDocument/2006/relationships/theme" Target="/ppt/slideMasters/theme/theme1.xml" Id="Ref8e8e195ab548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2b69a51a1b42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1d426e9c648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d15055db347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903bc995d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9e7e07087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69dd1c5b04a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729c809cc40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2106ff6d241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40 535 274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48 628 635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