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7343bc45c40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f66c4f7744365"/>
  </p:sldMasterIdLst>
  <p:sldIdLst>
    <p:sldId xmlns:r="http://schemas.openxmlformats.org/officeDocument/2006/relationships" id="256" r:id="R74e0ae6a3ece4cf9"/>
    <p:sldId xmlns:r="http://schemas.openxmlformats.org/officeDocument/2006/relationships" id="257" r:id="Rf60cbf840e804840"/>
    <p:sldId xmlns:r="http://schemas.openxmlformats.org/officeDocument/2006/relationships" id="258" r:id="R3c8c7fa5f0bd4307"/>
    <p:sldId xmlns:r="http://schemas.openxmlformats.org/officeDocument/2006/relationships" id="259" r:id="R2a81170ed1214e4a"/>
    <p:sldId xmlns:r="http://schemas.openxmlformats.org/officeDocument/2006/relationships" id="260" r:id="R5586bac190f54d09"/>
    <p:sldId xmlns:r="http://schemas.openxmlformats.org/officeDocument/2006/relationships" id="261" r:id="Rffb5a1edec3b4a03"/>
    <p:sldId xmlns:r="http://schemas.openxmlformats.org/officeDocument/2006/relationships" id="262" r:id="Rde99a463058f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f66c4f7744365" /><Relationship Type="http://schemas.openxmlformats.org/officeDocument/2006/relationships/slide" Target="/ppt/slides/slide1.xml" Id="R74e0ae6a3ece4cf9" /><Relationship Type="http://schemas.openxmlformats.org/officeDocument/2006/relationships/slide" Target="/ppt/slides/slide2.xml" Id="Rf60cbf840e804840" /><Relationship Type="http://schemas.openxmlformats.org/officeDocument/2006/relationships/slide" Target="/ppt/slides/slide3.xml" Id="R3c8c7fa5f0bd4307" /><Relationship Type="http://schemas.openxmlformats.org/officeDocument/2006/relationships/slide" Target="/ppt/slides/slide4.xml" Id="R2a81170ed1214e4a" /><Relationship Type="http://schemas.openxmlformats.org/officeDocument/2006/relationships/slide" Target="/ppt/slides/slide5.xml" Id="R5586bac190f54d09" /><Relationship Type="http://schemas.openxmlformats.org/officeDocument/2006/relationships/slide" Target="/ppt/slides/slide6.xml" Id="Rffb5a1edec3b4a03" /><Relationship Type="http://schemas.openxmlformats.org/officeDocument/2006/relationships/slide" Target="/ppt/slides/slide7.xml" Id="Rde99a463058f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4420d2fce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bdc8620947ac" /><Relationship Type="http://schemas.openxmlformats.org/officeDocument/2006/relationships/theme" Target="/ppt/slideMasters/theme/theme1.xml" Id="Rec3eabad360e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1bdc86209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56174c338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873d36b88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7e07cf9c6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d517f9ac6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796ad06dd4f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a89cd0f143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1d0eaea59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