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64b1427e5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5f1603e7b423e"/>
  </p:sldMasterIdLst>
  <p:sldIdLst>
    <p:sldId xmlns:r="http://schemas.openxmlformats.org/officeDocument/2006/relationships" id="256" r:id="R173bcb6ea62a4e02"/>
    <p:sldId xmlns:r="http://schemas.openxmlformats.org/officeDocument/2006/relationships" id="257" r:id="R467a68f56d974aa5"/>
    <p:sldId xmlns:r="http://schemas.openxmlformats.org/officeDocument/2006/relationships" id="258" r:id="R10390a89d52c444a"/>
    <p:sldId xmlns:r="http://schemas.openxmlformats.org/officeDocument/2006/relationships" id="259" r:id="Ra874f5b036904cf7"/>
    <p:sldId xmlns:r="http://schemas.openxmlformats.org/officeDocument/2006/relationships" id="260" r:id="R23ef8f22f6644acb"/>
    <p:sldId xmlns:r="http://schemas.openxmlformats.org/officeDocument/2006/relationships" id="261" r:id="Rd43434e8c1724c2f"/>
    <p:sldId xmlns:r="http://schemas.openxmlformats.org/officeDocument/2006/relationships" id="262" r:id="R2d55abe89d70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5f1603e7b423e" /><Relationship Type="http://schemas.openxmlformats.org/officeDocument/2006/relationships/slide" Target="/ppt/slides/slide1.xml" Id="R173bcb6ea62a4e02" /><Relationship Type="http://schemas.openxmlformats.org/officeDocument/2006/relationships/slide" Target="/ppt/slides/slide2.xml" Id="R467a68f56d974aa5" /><Relationship Type="http://schemas.openxmlformats.org/officeDocument/2006/relationships/slide" Target="/ppt/slides/slide3.xml" Id="R10390a89d52c444a" /><Relationship Type="http://schemas.openxmlformats.org/officeDocument/2006/relationships/slide" Target="/ppt/slides/slide4.xml" Id="Ra874f5b036904cf7" /><Relationship Type="http://schemas.openxmlformats.org/officeDocument/2006/relationships/slide" Target="/ppt/slides/slide5.xml" Id="R23ef8f22f6644acb" /><Relationship Type="http://schemas.openxmlformats.org/officeDocument/2006/relationships/slide" Target="/ppt/slides/slide6.xml" Id="Rd43434e8c1724c2f" /><Relationship Type="http://schemas.openxmlformats.org/officeDocument/2006/relationships/slide" Target="/ppt/slides/slide7.xml" Id="R2d55abe89d70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422d307a0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74a8dc0a4c75" /><Relationship Type="http://schemas.openxmlformats.org/officeDocument/2006/relationships/theme" Target="/ppt/slideMasters/theme/theme1.xml" Id="Rcf63eccb0d78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f74a8dc0a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a5459930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d19c27fff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10031cc64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0e0d7fbdc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ba2523ad2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bce9631c6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461f61c55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