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2fc200ed7146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39d70439034dc2"/>
  </p:sldMasterIdLst>
  <p:sldIdLst>
    <p:sldId xmlns:r="http://schemas.openxmlformats.org/officeDocument/2006/relationships" id="256" r:id="R40183a818ea14349"/>
    <p:sldId xmlns:r="http://schemas.openxmlformats.org/officeDocument/2006/relationships" id="257" r:id="Ree25f7ec3d834d2c"/>
    <p:sldId xmlns:r="http://schemas.openxmlformats.org/officeDocument/2006/relationships" id="258" r:id="R4f8dad11d8404deb"/>
    <p:sldId xmlns:r="http://schemas.openxmlformats.org/officeDocument/2006/relationships" id="259" r:id="Rd558a4c8cd12424a"/>
    <p:sldId xmlns:r="http://schemas.openxmlformats.org/officeDocument/2006/relationships" id="260" r:id="R5543e875795f49f0"/>
    <p:sldId xmlns:r="http://schemas.openxmlformats.org/officeDocument/2006/relationships" id="261" r:id="R5366d5a86e8a4b7c"/>
    <p:sldId xmlns:r="http://schemas.openxmlformats.org/officeDocument/2006/relationships" id="262" r:id="R7cb8bcfc024147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39d70439034dc2" /><Relationship Type="http://schemas.openxmlformats.org/officeDocument/2006/relationships/slide" Target="/ppt/slides/slide1.xml" Id="R40183a818ea14349" /><Relationship Type="http://schemas.openxmlformats.org/officeDocument/2006/relationships/slide" Target="/ppt/slides/slide2.xml" Id="Ree25f7ec3d834d2c" /><Relationship Type="http://schemas.openxmlformats.org/officeDocument/2006/relationships/slide" Target="/ppt/slides/slide3.xml" Id="R4f8dad11d8404deb" /><Relationship Type="http://schemas.openxmlformats.org/officeDocument/2006/relationships/slide" Target="/ppt/slides/slide4.xml" Id="Rd558a4c8cd12424a" /><Relationship Type="http://schemas.openxmlformats.org/officeDocument/2006/relationships/slide" Target="/ppt/slides/slide5.xml" Id="R5543e875795f49f0" /><Relationship Type="http://schemas.openxmlformats.org/officeDocument/2006/relationships/slide" Target="/ppt/slides/slide6.xml" Id="R5366d5a86e8a4b7c" /><Relationship Type="http://schemas.openxmlformats.org/officeDocument/2006/relationships/slide" Target="/ppt/slides/slide7.xml" Id="R7cb8bcfc024147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4473d7883d4b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89719e72a4c95" /><Relationship Type="http://schemas.openxmlformats.org/officeDocument/2006/relationships/theme" Target="/ppt/slideMasters/theme/theme1.xml" Id="R426b2f4091284d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789719e72a4c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f87b83d6340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c70456a8c4c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4feaee5f54c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adea74d244c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492498a1742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267cdec734c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356a9458346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SWOOP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SWOOP GROUP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201 863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3 009 665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3 059 672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MARTIN WIK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Kalvedalsveien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