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1125b247f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73e2dc40548c4"/>
  </p:sldMasterIdLst>
  <p:sldIdLst>
    <p:sldId xmlns:r="http://schemas.openxmlformats.org/officeDocument/2006/relationships" id="256" r:id="R267eab50d8f143b8"/>
    <p:sldId xmlns:r="http://schemas.openxmlformats.org/officeDocument/2006/relationships" id="257" r:id="Rea3269f184f04205"/>
    <p:sldId xmlns:r="http://schemas.openxmlformats.org/officeDocument/2006/relationships" id="258" r:id="R60ab458a3f2a4cf9"/>
    <p:sldId xmlns:r="http://schemas.openxmlformats.org/officeDocument/2006/relationships" id="259" r:id="Rbe1a37bbb3c54919"/>
    <p:sldId xmlns:r="http://schemas.openxmlformats.org/officeDocument/2006/relationships" id="260" r:id="Rde7ee44c93c448eb"/>
    <p:sldId xmlns:r="http://schemas.openxmlformats.org/officeDocument/2006/relationships" id="261" r:id="R8d00c657fa6042d9"/>
    <p:sldId xmlns:r="http://schemas.openxmlformats.org/officeDocument/2006/relationships" id="262" r:id="R116dc2575b6c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73e2dc40548c4" /><Relationship Type="http://schemas.openxmlformats.org/officeDocument/2006/relationships/slide" Target="/ppt/slides/slide1.xml" Id="R267eab50d8f143b8" /><Relationship Type="http://schemas.openxmlformats.org/officeDocument/2006/relationships/slide" Target="/ppt/slides/slide2.xml" Id="Rea3269f184f04205" /><Relationship Type="http://schemas.openxmlformats.org/officeDocument/2006/relationships/slide" Target="/ppt/slides/slide3.xml" Id="R60ab458a3f2a4cf9" /><Relationship Type="http://schemas.openxmlformats.org/officeDocument/2006/relationships/slide" Target="/ppt/slides/slide4.xml" Id="Rbe1a37bbb3c54919" /><Relationship Type="http://schemas.openxmlformats.org/officeDocument/2006/relationships/slide" Target="/ppt/slides/slide5.xml" Id="Rde7ee44c93c448eb" /><Relationship Type="http://schemas.openxmlformats.org/officeDocument/2006/relationships/slide" Target="/ppt/slides/slide6.xml" Id="R8d00c657fa6042d9" /><Relationship Type="http://schemas.openxmlformats.org/officeDocument/2006/relationships/slide" Target="/ppt/slides/slide7.xml" Id="R116dc2575b6c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f9e3500484b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1adb105fb420a" /><Relationship Type="http://schemas.openxmlformats.org/officeDocument/2006/relationships/theme" Target="/ppt/slideMasters/theme/theme1.xml" Id="Rc46bd72a8c59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1adb105fb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024a5f18a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5ad929720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f86c5b8d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6c5483527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505ad63e2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ade346033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a7d7817a643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